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66" y="13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140B64-F786-44B2-ADEF-49D111F548BA}" type="datetimeFigureOut">
              <a:rPr lang="sl-SI" smtClean="0"/>
              <a:t>18. 04. 2025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4C4363-9063-4A85-9E7D-555AF402763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31640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C4363-9063-4A85-9E7D-555AF4027633}" type="slidenum">
              <a:rPr lang="sl-SI" smtClean="0"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82802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C4363-9063-4A85-9E7D-555AF4027633}" type="slidenum">
              <a:rPr lang="sl-SI" smtClean="0"/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92855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C4363-9063-4A85-9E7D-555AF4027633}" type="slidenum">
              <a:rPr lang="sl-SI" smtClean="0"/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39696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18. 04. 2025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18. 04. 2025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18. 04. 2025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18. 04. 2025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18. 04. 2025</a:t>
            </a:fld>
            <a:endParaRPr lang="sl-SI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18. 04. 2025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18. 04. 2025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18. 04. 2025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18. 04. 2025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18. 04. 2025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18. 04. 2025</a:t>
            </a:fld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031C958-8ABD-4839-9A49-3444DCD54526}" type="datetimeFigureOut">
              <a:rPr lang="sl-SI" smtClean="0"/>
              <a:pPr/>
              <a:t>18. 04. 2025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Osnovna šola Šmarjeta</a:t>
            </a:r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259846" y="426041"/>
            <a:ext cx="6629400" cy="1219201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>IZBIRNI PREDMETI </a:t>
            </a:r>
            <a:r>
              <a:rPr lang="sl-SI" dirty="0"/>
              <a:t/>
            </a:r>
            <a:br>
              <a:rPr lang="sl-SI" dirty="0"/>
            </a:br>
            <a:r>
              <a:rPr lang="sl-SI" dirty="0"/>
              <a:t>2025/26</a:t>
            </a: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49" y="11091"/>
            <a:ext cx="2160240" cy="2049102"/>
          </a:xfrm>
          <a:prstGeom prst="rect">
            <a:avLst/>
          </a:prstGeom>
        </p:spPr>
      </p:pic>
      <p:sp>
        <p:nvSpPr>
          <p:cNvPr id="5" name="Naslov 1"/>
          <p:cNvSpPr txBox="1">
            <a:spLocks/>
          </p:cNvSpPr>
          <p:nvPr/>
        </p:nvSpPr>
        <p:spPr>
          <a:xfrm>
            <a:off x="611560" y="3212976"/>
            <a:ext cx="6629400" cy="12192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sl-SI" dirty="0"/>
          </a:p>
        </p:txBody>
      </p:sp>
      <p:sp>
        <p:nvSpPr>
          <p:cNvPr id="6" name="Naslov 1"/>
          <p:cNvSpPr txBox="1">
            <a:spLocks/>
          </p:cNvSpPr>
          <p:nvPr/>
        </p:nvSpPr>
        <p:spPr bwMode="auto">
          <a:xfrm>
            <a:off x="604705" y="3390590"/>
            <a:ext cx="6629400" cy="863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sl-SI" sz="4000" b="1" dirty="0" smtClean="0"/>
              <a:t>UREJANJE BESEDIL</a:t>
            </a:r>
            <a:endParaRPr lang="sl-SI" sz="4000" b="1" dirty="0"/>
          </a:p>
          <a:p>
            <a:pPr algn="ctr"/>
            <a:r>
              <a:rPr lang="sl-SI" sz="2800" dirty="0" smtClean="0">
                <a:solidFill>
                  <a:srgbClr val="47534C"/>
                </a:solidFill>
              </a:rPr>
              <a:t>(7. </a:t>
            </a:r>
            <a:r>
              <a:rPr lang="sl-SI" sz="2800" dirty="0">
                <a:solidFill>
                  <a:srgbClr val="47534C"/>
                </a:solidFill>
              </a:rPr>
              <a:t>razred)</a:t>
            </a:r>
          </a:p>
        </p:txBody>
      </p:sp>
    </p:spTree>
    <p:extLst>
      <p:ext uri="{BB962C8B-B14F-4D97-AF65-F5344CB8AC3E}">
        <p14:creationId xmlns:p14="http://schemas.microsoft.com/office/powerpoint/2010/main" val="387177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UREJANJE BESEDIL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sl-SI" b="1" dirty="0" smtClean="0">
                <a:solidFill>
                  <a:schemeClr val="tx1"/>
                </a:solidFill>
              </a:rPr>
              <a:t>Vsebina predmeta:</a:t>
            </a:r>
          </a:p>
          <a:p>
            <a:pPr>
              <a:buFont typeface="Arial" charset="0"/>
              <a:buChar char="•"/>
            </a:pPr>
            <a:r>
              <a:rPr lang="sl-SI" dirty="0">
                <a:solidFill>
                  <a:schemeClr val="tx1"/>
                </a:solidFill>
              </a:rPr>
              <a:t>p</a:t>
            </a:r>
            <a:r>
              <a:rPr lang="sl-SI" dirty="0" smtClean="0">
                <a:solidFill>
                  <a:schemeClr val="tx1"/>
                </a:solidFill>
              </a:rPr>
              <a:t>ridobivanje osnovnih znanj o računalniku in njegovi uporabi v nadaljnjem izobraževanju</a:t>
            </a:r>
            <a:r>
              <a:rPr lang="sl-SI" dirty="0" smtClean="0">
                <a:solidFill>
                  <a:schemeClr val="tx1"/>
                </a:solidFill>
              </a:rPr>
              <a:t>,</a:t>
            </a:r>
          </a:p>
          <a:p>
            <a:pPr>
              <a:buFont typeface="Arial" charset="0"/>
              <a:buChar char="•"/>
            </a:pPr>
            <a:r>
              <a:rPr lang="sl-SI" dirty="0" smtClean="0">
                <a:solidFill>
                  <a:schemeClr val="tx1"/>
                </a:solidFill>
              </a:rPr>
              <a:t>spoznavanje </a:t>
            </a:r>
            <a:r>
              <a:rPr lang="sl-SI" dirty="0" smtClean="0">
                <a:solidFill>
                  <a:schemeClr val="tx1"/>
                </a:solidFill>
              </a:rPr>
              <a:t>delovanja računalnika ter stojne in programske opreme</a:t>
            </a:r>
            <a:r>
              <a:rPr lang="sl-SI" dirty="0" smtClean="0">
                <a:solidFill>
                  <a:schemeClr val="tx1"/>
                </a:solidFill>
              </a:rPr>
              <a:t>,</a:t>
            </a:r>
          </a:p>
          <a:p>
            <a:pPr>
              <a:buFont typeface="Arial" charset="0"/>
              <a:buChar char="•"/>
            </a:pPr>
            <a:r>
              <a:rPr lang="sl-SI" dirty="0" smtClean="0">
                <a:solidFill>
                  <a:schemeClr val="tx1"/>
                </a:solidFill>
              </a:rPr>
              <a:t>varnost </a:t>
            </a:r>
            <a:r>
              <a:rPr lang="sl-SI" dirty="0" smtClean="0">
                <a:solidFill>
                  <a:schemeClr val="tx1"/>
                </a:solidFill>
              </a:rPr>
              <a:t>na računalniku in internetu</a:t>
            </a:r>
            <a:r>
              <a:rPr lang="sl-SI" dirty="0" smtClean="0">
                <a:solidFill>
                  <a:schemeClr val="tx1"/>
                </a:solidFill>
              </a:rPr>
              <a:t>,</a:t>
            </a:r>
          </a:p>
          <a:p>
            <a:pPr>
              <a:buFont typeface="Arial" charset="0"/>
              <a:buChar char="•"/>
            </a:pPr>
            <a:r>
              <a:rPr lang="sl-SI" dirty="0" smtClean="0">
                <a:solidFill>
                  <a:schemeClr val="tx1"/>
                </a:solidFill>
              </a:rPr>
              <a:t>oblikovanje </a:t>
            </a:r>
            <a:r>
              <a:rPr lang="sl-SI" dirty="0" smtClean="0">
                <a:solidFill>
                  <a:schemeClr val="tx1"/>
                </a:solidFill>
              </a:rPr>
              <a:t>slik in </a:t>
            </a:r>
            <a:r>
              <a:rPr lang="sl-SI" dirty="0" smtClean="0">
                <a:solidFill>
                  <a:schemeClr val="tx1"/>
                </a:solidFill>
              </a:rPr>
              <a:t>zvoka,</a:t>
            </a:r>
          </a:p>
          <a:p>
            <a:pPr>
              <a:buFont typeface="Arial" charset="0"/>
              <a:buChar char="•"/>
            </a:pPr>
            <a:r>
              <a:rPr lang="sl-SI" dirty="0" smtClean="0">
                <a:solidFill>
                  <a:schemeClr val="tx1"/>
                </a:solidFill>
              </a:rPr>
              <a:t>izdelava </a:t>
            </a:r>
            <a:r>
              <a:rPr lang="sl-SI" dirty="0" smtClean="0">
                <a:solidFill>
                  <a:schemeClr val="tx1"/>
                </a:solidFill>
              </a:rPr>
              <a:t>seminarske naloge po pravilih za oblikovanje besedil.</a:t>
            </a:r>
          </a:p>
        </p:txBody>
      </p:sp>
    </p:spTree>
    <p:extLst>
      <p:ext uri="{BB962C8B-B14F-4D97-AF65-F5344CB8AC3E}">
        <p14:creationId xmlns:p14="http://schemas.microsoft.com/office/powerpoint/2010/main" val="27701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Urejanje besedil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sl-SI" sz="1900" dirty="0" smtClean="0">
                <a:solidFill>
                  <a:schemeClr val="tx1"/>
                </a:solidFill>
              </a:rPr>
              <a:t>CILJI PREDMETA:</a:t>
            </a:r>
            <a:endParaRPr lang="sl-SI" sz="1900" dirty="0" smtClean="0">
              <a:solidFill>
                <a:schemeClr val="tx1"/>
              </a:solidFill>
            </a:endParaRPr>
          </a:p>
          <a:p>
            <a:r>
              <a:rPr lang="sl-SI" dirty="0" smtClean="0">
                <a:solidFill>
                  <a:schemeClr val="tx1"/>
                </a:solidFill>
              </a:rPr>
              <a:t>spoznavanje zgradbe in delovanje računalnika,</a:t>
            </a:r>
          </a:p>
          <a:p>
            <a:r>
              <a:rPr lang="sl-SI" dirty="0" smtClean="0">
                <a:solidFill>
                  <a:schemeClr val="tx1"/>
                </a:solidFill>
              </a:rPr>
              <a:t>razvijanje sposobnosti za učinkovito in estetsko oblikovanje informacij,</a:t>
            </a:r>
          </a:p>
          <a:p>
            <a:r>
              <a:rPr lang="sl-SI" dirty="0">
                <a:solidFill>
                  <a:schemeClr val="tx1"/>
                </a:solidFill>
              </a:rPr>
              <a:t>o</a:t>
            </a:r>
            <a:r>
              <a:rPr lang="sl-SI" dirty="0" smtClean="0">
                <a:solidFill>
                  <a:schemeClr val="tx1"/>
                </a:solidFill>
              </a:rPr>
              <a:t>bdelava fotografij, zvoka, podatkov itd.,</a:t>
            </a:r>
          </a:p>
          <a:p>
            <a:r>
              <a:rPr lang="sl-SI" dirty="0">
                <a:solidFill>
                  <a:schemeClr val="tx1"/>
                </a:solidFill>
              </a:rPr>
              <a:t>i</a:t>
            </a:r>
            <a:r>
              <a:rPr lang="sl-SI" dirty="0" smtClean="0">
                <a:solidFill>
                  <a:schemeClr val="tx1"/>
                </a:solidFill>
              </a:rPr>
              <a:t>zdelava končnega izdelka.</a:t>
            </a:r>
            <a:endParaRPr lang="sl-SI" dirty="0">
              <a:solidFill>
                <a:schemeClr val="tx1"/>
              </a:solidFill>
            </a:endParaRPr>
          </a:p>
        </p:txBody>
      </p:sp>
      <p:pic>
        <p:nvPicPr>
          <p:cNvPr id="1027" name="Picture 3" descr="C:\Users\knjižko\AppData\Local\Microsoft\Windows\Temporary Internet Files\Content.IE5\WKM7FIG4\MC900433183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005064"/>
            <a:ext cx="2590040" cy="2444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449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Urejanje besedil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373563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sl-SI" altLang="sl-SI" sz="2100" dirty="0" smtClean="0">
                <a:solidFill>
                  <a:schemeClr val="tx1"/>
                </a:solidFill>
              </a:rPr>
              <a:t>POTEK DELA</a:t>
            </a:r>
          </a:p>
          <a:p>
            <a:r>
              <a:rPr lang="sl-SI" altLang="sl-SI" sz="2100" b="1" dirty="0" smtClean="0">
                <a:solidFill>
                  <a:schemeClr val="tx1"/>
                </a:solidFill>
              </a:rPr>
              <a:t>Uvod </a:t>
            </a:r>
            <a:r>
              <a:rPr lang="sl-SI" altLang="sl-SI" sz="2100" b="1" dirty="0">
                <a:solidFill>
                  <a:schemeClr val="tx1"/>
                </a:solidFill>
              </a:rPr>
              <a:t>v urejanje besedil</a:t>
            </a:r>
            <a:r>
              <a:rPr lang="sl-SI" altLang="sl-SI" sz="2100" dirty="0">
                <a:solidFill>
                  <a:schemeClr val="tx1"/>
                </a:solidFill>
              </a:rPr>
              <a:t>: </a:t>
            </a:r>
            <a:r>
              <a:rPr lang="sl-SI" altLang="sl-SI" sz="2100" i="1" dirty="0">
                <a:solidFill>
                  <a:schemeClr val="tx1"/>
                </a:solidFill>
              </a:rPr>
              <a:t>spoznavanje osnovnih pojmov, namen urejanja besedil in pregled uporabniških vmesnikov programov za urejanje.</a:t>
            </a:r>
          </a:p>
          <a:p>
            <a:r>
              <a:rPr lang="sl-SI" altLang="sl-SI" sz="2100" b="1" dirty="0">
                <a:solidFill>
                  <a:schemeClr val="tx1"/>
                </a:solidFill>
              </a:rPr>
              <a:t>Praktično delo z urejevalnikom besedil </a:t>
            </a:r>
            <a:r>
              <a:rPr lang="sl-SI" altLang="sl-SI" sz="2100" i="1" dirty="0">
                <a:solidFill>
                  <a:schemeClr val="tx1"/>
                </a:solidFill>
              </a:rPr>
              <a:t>(npr. Word ali </a:t>
            </a:r>
            <a:r>
              <a:rPr lang="sl-SI" altLang="sl-SI" sz="2100" i="1" dirty="0" err="1">
                <a:solidFill>
                  <a:schemeClr val="tx1"/>
                </a:solidFill>
              </a:rPr>
              <a:t>LibreOffice</a:t>
            </a:r>
            <a:r>
              <a:rPr lang="sl-SI" altLang="sl-SI" sz="2100" i="1" dirty="0">
                <a:solidFill>
                  <a:schemeClr val="tx1"/>
                </a:solidFill>
              </a:rPr>
              <a:t> </a:t>
            </a:r>
            <a:r>
              <a:rPr lang="sl-SI" altLang="sl-SI" sz="2100" i="1" dirty="0" err="1">
                <a:solidFill>
                  <a:schemeClr val="tx1"/>
                </a:solidFill>
              </a:rPr>
              <a:t>Writer</a:t>
            </a:r>
            <a:r>
              <a:rPr lang="sl-SI" altLang="sl-SI" sz="2100" i="1" dirty="0">
                <a:solidFill>
                  <a:schemeClr val="tx1"/>
                </a:solidFill>
              </a:rPr>
              <a:t>): vnos, popravljanje in oblikovanje besedila.</a:t>
            </a:r>
          </a:p>
          <a:p>
            <a:r>
              <a:rPr lang="sl-SI" altLang="sl-SI" sz="2100" b="1" dirty="0">
                <a:solidFill>
                  <a:schemeClr val="tx1"/>
                </a:solidFill>
              </a:rPr>
              <a:t>Oblikovanje dokumentov</a:t>
            </a:r>
            <a:r>
              <a:rPr lang="sl-SI" altLang="sl-SI" sz="2100" dirty="0">
                <a:solidFill>
                  <a:schemeClr val="tx1"/>
                </a:solidFill>
              </a:rPr>
              <a:t>: </a:t>
            </a:r>
            <a:r>
              <a:rPr lang="sl-SI" altLang="sl-SI" sz="2100" i="1" dirty="0">
                <a:solidFill>
                  <a:schemeClr val="tx1"/>
                </a:solidFill>
              </a:rPr>
              <a:t>uporaba slogov, poravnava, postavitev strani, ustvarjanje seznamov, tabel in vstavljanje slik.</a:t>
            </a:r>
          </a:p>
          <a:p>
            <a:r>
              <a:rPr lang="sl-SI" altLang="sl-SI" sz="2100" b="1" dirty="0">
                <a:solidFill>
                  <a:schemeClr val="tx1"/>
                </a:solidFill>
              </a:rPr>
              <a:t>Delo s </a:t>
            </a:r>
            <a:r>
              <a:rPr lang="sl-SI" altLang="sl-SI" sz="2100" b="1" dirty="0" smtClean="0">
                <a:solidFill>
                  <a:schemeClr val="tx1"/>
                </a:solidFill>
              </a:rPr>
              <a:t>funkcijami</a:t>
            </a:r>
            <a:r>
              <a:rPr lang="sl-SI" altLang="sl-SI" sz="2100" dirty="0" smtClean="0">
                <a:solidFill>
                  <a:schemeClr val="tx1"/>
                </a:solidFill>
              </a:rPr>
              <a:t>: kazalo </a:t>
            </a:r>
            <a:r>
              <a:rPr lang="sl-SI" altLang="sl-SI" sz="2100" dirty="0">
                <a:solidFill>
                  <a:schemeClr val="tx1"/>
                </a:solidFill>
              </a:rPr>
              <a:t>vsebine, glava/noga, številčenje strani in preglednica vsebine</a:t>
            </a:r>
            <a:r>
              <a:rPr lang="sl-SI" altLang="sl-SI" sz="2100" dirty="0" smtClean="0">
                <a:solidFill>
                  <a:schemeClr val="tx1"/>
                </a:solidFill>
              </a:rPr>
              <a:t>.</a:t>
            </a:r>
          </a:p>
          <a:p>
            <a:r>
              <a:rPr lang="sl-SI" altLang="sl-SI" sz="2100" b="1" dirty="0">
                <a:solidFill>
                  <a:schemeClr val="tx1"/>
                </a:solidFill>
              </a:rPr>
              <a:t>Shranjevanje in izvoz dokumentov </a:t>
            </a:r>
            <a:r>
              <a:rPr lang="sl-SI" altLang="sl-SI" sz="2100" dirty="0">
                <a:solidFill>
                  <a:schemeClr val="tx1"/>
                </a:solidFill>
              </a:rPr>
              <a:t>v različne formate (PDF, DOCX, ODT).</a:t>
            </a:r>
          </a:p>
          <a:p>
            <a:r>
              <a:rPr lang="sl-SI" altLang="sl-SI" sz="2100" b="1" dirty="0">
                <a:solidFill>
                  <a:schemeClr val="tx1"/>
                </a:solidFill>
              </a:rPr>
              <a:t>Zaključni projekt</a:t>
            </a:r>
            <a:r>
              <a:rPr lang="sl-SI" altLang="sl-SI" sz="2100" dirty="0">
                <a:solidFill>
                  <a:schemeClr val="tx1"/>
                </a:solidFill>
              </a:rPr>
              <a:t>: samostojna priprava urejenega in oblikovanega dokumenta na izbrano temo.</a:t>
            </a:r>
          </a:p>
          <a:p>
            <a:endParaRPr lang="sl-SI" altLang="sl-SI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buNone/>
            </a:pP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289734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Urejanje besedil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37356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sl-SI" sz="1900" dirty="0">
                <a:solidFill>
                  <a:schemeClr val="tx1"/>
                </a:solidFill>
              </a:rPr>
              <a:t>INTERAKTIVNA PODPORA OZ. POVEZAVA Z IKT</a:t>
            </a:r>
          </a:p>
          <a:p>
            <a:pPr>
              <a:buFontTx/>
              <a:buChar char="-"/>
            </a:pPr>
            <a:r>
              <a:rPr lang="sl-SI" sz="1900" dirty="0">
                <a:solidFill>
                  <a:schemeClr val="tx1"/>
                </a:solidFill>
              </a:rPr>
              <a:t>Spodbujanje projektnega dela s pomočjo digitalnih orodij, kot so </a:t>
            </a:r>
            <a:r>
              <a:rPr lang="sl-SI" sz="1900" dirty="0" err="1">
                <a:solidFill>
                  <a:schemeClr val="tx1"/>
                </a:solidFill>
              </a:rPr>
              <a:t>Canva</a:t>
            </a:r>
            <a:r>
              <a:rPr lang="sl-SI" sz="1900" dirty="0">
                <a:solidFill>
                  <a:schemeClr val="tx1"/>
                </a:solidFill>
              </a:rPr>
              <a:t>, </a:t>
            </a:r>
            <a:r>
              <a:rPr lang="sl-SI" sz="1900" dirty="0" err="1">
                <a:solidFill>
                  <a:schemeClr val="tx1"/>
                </a:solidFill>
              </a:rPr>
              <a:t>Padlet</a:t>
            </a:r>
            <a:r>
              <a:rPr lang="sl-SI" sz="1900" dirty="0">
                <a:solidFill>
                  <a:schemeClr val="tx1"/>
                </a:solidFill>
              </a:rPr>
              <a:t> ali </a:t>
            </a:r>
            <a:r>
              <a:rPr lang="sl-SI" sz="1900" dirty="0" err="1">
                <a:solidFill>
                  <a:schemeClr val="tx1"/>
                </a:solidFill>
              </a:rPr>
              <a:t>Prezi</a:t>
            </a:r>
            <a:r>
              <a:rPr lang="sl-SI" sz="1900" dirty="0">
                <a:solidFill>
                  <a:schemeClr val="tx1"/>
                </a:solidFill>
              </a:rPr>
              <a:t>, za pripravo predstavitev in poročil.</a:t>
            </a:r>
          </a:p>
          <a:p>
            <a:pPr>
              <a:buFontTx/>
              <a:buChar char="-"/>
            </a:pPr>
            <a:endParaRPr lang="sl-SI" sz="19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sl-SI" sz="1900" dirty="0">
                <a:solidFill>
                  <a:schemeClr val="tx1"/>
                </a:solidFill>
              </a:rPr>
              <a:t>Uporaba spletnih urejevalnikov besedil (npr. Google </a:t>
            </a:r>
            <a:r>
              <a:rPr lang="sl-SI" sz="1900" dirty="0" err="1">
                <a:solidFill>
                  <a:schemeClr val="tx1"/>
                </a:solidFill>
              </a:rPr>
              <a:t>Docs</a:t>
            </a:r>
            <a:r>
              <a:rPr lang="sl-SI" sz="1900" dirty="0">
                <a:solidFill>
                  <a:schemeClr val="tx1"/>
                </a:solidFill>
              </a:rPr>
              <a:t>) za sodelovalno urejanje dokumentov v realnem </a:t>
            </a:r>
            <a:r>
              <a:rPr lang="sl-SI" sz="1900" dirty="0" smtClean="0">
                <a:solidFill>
                  <a:schemeClr val="tx1"/>
                </a:solidFill>
              </a:rPr>
              <a:t>času.</a:t>
            </a:r>
          </a:p>
          <a:p>
            <a:pPr>
              <a:buFontTx/>
              <a:buChar char="-"/>
            </a:pPr>
            <a:endParaRPr lang="sl-SI" sz="19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sl-SI" sz="1900" dirty="0" smtClean="0">
                <a:solidFill>
                  <a:schemeClr val="tx1"/>
                </a:solidFill>
              </a:rPr>
              <a:t>Raba </a:t>
            </a:r>
            <a:r>
              <a:rPr lang="sl-SI" sz="1900" dirty="0">
                <a:solidFill>
                  <a:schemeClr val="tx1"/>
                </a:solidFill>
              </a:rPr>
              <a:t>oblačnih storitev (npr. </a:t>
            </a:r>
            <a:r>
              <a:rPr lang="sl-SI" sz="1900" dirty="0" err="1">
                <a:solidFill>
                  <a:schemeClr val="tx1"/>
                </a:solidFill>
              </a:rPr>
              <a:t>OneDrive</a:t>
            </a:r>
            <a:r>
              <a:rPr lang="sl-SI" sz="1900" dirty="0">
                <a:solidFill>
                  <a:schemeClr val="tx1"/>
                </a:solidFill>
              </a:rPr>
              <a:t>, Google </a:t>
            </a:r>
            <a:r>
              <a:rPr lang="sl-SI" sz="1900" dirty="0" err="1">
                <a:solidFill>
                  <a:schemeClr val="tx1"/>
                </a:solidFill>
              </a:rPr>
              <a:t>Drive</a:t>
            </a:r>
            <a:r>
              <a:rPr lang="sl-SI" sz="1900" dirty="0">
                <a:solidFill>
                  <a:schemeClr val="tx1"/>
                </a:solidFill>
              </a:rPr>
              <a:t>) za varno shranjevanje, deljenje in dostopanje do gradiv kjerkoli in kadarkoli.</a:t>
            </a:r>
            <a:endParaRPr lang="sl-SI" sz="19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93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Urejanje besedil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373563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sl-SI" sz="1900" dirty="0" smtClean="0">
                <a:solidFill>
                  <a:schemeClr val="tx1"/>
                </a:solidFill>
              </a:rPr>
              <a:t>OCENJEVANJE (učenci pridobijo 3 ocene)</a:t>
            </a:r>
          </a:p>
          <a:p>
            <a:pPr marL="114300" indent="0">
              <a:buNone/>
            </a:pPr>
            <a:endParaRPr lang="sl-SI" sz="1900" dirty="0" smtClean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sl-SI" altLang="sl-SI" sz="2000" b="1" dirty="0">
                <a:solidFill>
                  <a:schemeClr val="tx1"/>
                </a:solidFill>
              </a:rPr>
              <a:t>Sprotno ocenjevanje praktičnih nalog</a:t>
            </a:r>
            <a:r>
              <a:rPr lang="sl-SI" altLang="sl-SI" sz="2000" dirty="0">
                <a:solidFill>
                  <a:schemeClr val="tx1"/>
                </a:solidFill>
              </a:rPr>
              <a:t>: učenci sproti oddajajo naloge </a:t>
            </a:r>
            <a:r>
              <a:rPr lang="sl-SI" altLang="sl-SI" sz="2000" dirty="0" smtClean="0">
                <a:solidFill>
                  <a:schemeClr val="tx1"/>
                </a:solidFill>
              </a:rPr>
              <a:t>v spletno učilnico </a:t>
            </a:r>
            <a:r>
              <a:rPr lang="sl-SI" altLang="sl-SI" sz="2000" dirty="0" err="1" smtClean="0">
                <a:solidFill>
                  <a:schemeClr val="tx1"/>
                </a:solidFill>
              </a:rPr>
              <a:t>eA</a:t>
            </a:r>
            <a:r>
              <a:rPr lang="sl-SI" altLang="sl-SI" sz="2000" dirty="0" smtClean="0">
                <a:solidFill>
                  <a:schemeClr val="tx1"/>
                </a:solidFill>
              </a:rPr>
              <a:t> (npr</a:t>
            </a:r>
            <a:r>
              <a:rPr lang="sl-SI" altLang="sl-SI" sz="2000" dirty="0">
                <a:solidFill>
                  <a:schemeClr val="tx1"/>
                </a:solidFill>
              </a:rPr>
              <a:t>. oblikovanje dokumenta, vstavljanje tabele, uporaba slogov ipd</a:t>
            </a:r>
            <a:r>
              <a:rPr lang="sl-SI" altLang="sl-SI" sz="2000" dirty="0" smtClean="0">
                <a:solidFill>
                  <a:schemeClr val="tx1"/>
                </a:solidFill>
              </a:rPr>
              <a:t>.),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sl-SI" altLang="sl-SI" sz="2000" dirty="0" smtClean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sl-SI" altLang="sl-SI" sz="2000" b="1" dirty="0" smtClean="0">
                <a:solidFill>
                  <a:schemeClr val="tx1"/>
                </a:solidFill>
              </a:rPr>
              <a:t>Projektno </a:t>
            </a:r>
            <a:r>
              <a:rPr lang="sl-SI" altLang="sl-SI" sz="2000" b="1" dirty="0">
                <a:solidFill>
                  <a:schemeClr val="tx1"/>
                </a:solidFill>
              </a:rPr>
              <a:t>delo</a:t>
            </a:r>
            <a:r>
              <a:rPr lang="sl-SI" altLang="sl-SI" sz="2000" dirty="0">
                <a:solidFill>
                  <a:schemeClr val="tx1"/>
                </a:solidFill>
              </a:rPr>
              <a:t>: večja zaključna naloga (npr. izdelava urejenega dokumenta na izbrano temo), kjer se ocenjuje načrtovanje, izvedba, uporaba različnih funkcij in celostna podoba izdelka</a:t>
            </a:r>
            <a:r>
              <a:rPr lang="sl-SI" altLang="sl-SI" sz="2000" dirty="0" smtClean="0">
                <a:solidFill>
                  <a:schemeClr val="tx1"/>
                </a:solidFill>
              </a:rPr>
              <a:t>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endParaRPr lang="sl-SI" altLang="sl-SI" sz="2000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sl-SI" altLang="sl-SI" sz="2000" b="1" dirty="0" smtClean="0">
                <a:solidFill>
                  <a:schemeClr val="tx1"/>
                </a:solidFill>
              </a:rPr>
              <a:t>Samoevalvacija </a:t>
            </a:r>
            <a:r>
              <a:rPr lang="sl-SI" altLang="sl-SI" sz="2000" b="1" dirty="0">
                <a:solidFill>
                  <a:schemeClr val="tx1"/>
                </a:solidFill>
              </a:rPr>
              <a:t>in refleksija</a:t>
            </a:r>
            <a:r>
              <a:rPr lang="sl-SI" altLang="sl-SI" sz="2000" dirty="0">
                <a:solidFill>
                  <a:schemeClr val="tx1"/>
                </a:solidFill>
              </a:rPr>
              <a:t>: učenci občasno ocenijo svoje delo, napredek in podajo povratno informacijo o učnem procesu</a:t>
            </a:r>
            <a:r>
              <a:rPr lang="sl-SI" altLang="sl-SI" sz="2000" dirty="0" smtClean="0">
                <a:solidFill>
                  <a:schemeClr val="tx1"/>
                </a:solidFill>
              </a:rPr>
              <a:t>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endParaRPr lang="sl-SI" altLang="sl-SI" sz="2000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sl-SI" altLang="sl-SI" sz="2000" b="1" dirty="0">
                <a:solidFill>
                  <a:schemeClr val="tx1"/>
                </a:solidFill>
              </a:rPr>
              <a:t>Uporaba digitalnih orodij za preverjanje znanja</a:t>
            </a:r>
            <a:r>
              <a:rPr lang="sl-SI" altLang="sl-SI" sz="2000" dirty="0">
                <a:solidFill>
                  <a:schemeClr val="tx1"/>
                </a:solidFill>
              </a:rPr>
              <a:t>: kvizi, kratki testi ali vprašalniki v spletnih okoljih (npr. </a:t>
            </a:r>
            <a:r>
              <a:rPr lang="sl-SI" altLang="sl-SI" sz="2000" dirty="0" err="1">
                <a:solidFill>
                  <a:schemeClr val="tx1"/>
                </a:solidFill>
              </a:rPr>
              <a:t>Kahoot</a:t>
            </a:r>
            <a:r>
              <a:rPr lang="sl-SI" altLang="sl-SI" sz="2000" dirty="0">
                <a:solidFill>
                  <a:schemeClr val="tx1"/>
                </a:solidFill>
              </a:rPr>
              <a:t>, </a:t>
            </a:r>
            <a:r>
              <a:rPr lang="sl-SI" altLang="sl-SI" sz="2000" dirty="0" err="1">
                <a:solidFill>
                  <a:schemeClr val="tx1"/>
                </a:solidFill>
              </a:rPr>
              <a:t>Forms</a:t>
            </a:r>
            <a:r>
              <a:rPr lang="sl-SI" altLang="sl-SI" sz="2000" dirty="0">
                <a:solidFill>
                  <a:schemeClr val="tx1"/>
                </a:solidFill>
              </a:rPr>
              <a:t>) za preverjanje poznavanja funkcij urejevalnika besedil.</a:t>
            </a:r>
          </a:p>
          <a:p>
            <a:pPr marL="114300" indent="0">
              <a:buNone/>
            </a:pPr>
            <a:endParaRPr lang="sl-SI" sz="1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90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karnar">
  <a:themeElements>
    <a:clrScheme name="Lekarnar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Lekarnar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ekarnar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150</TotalTime>
  <Words>388</Words>
  <Application>Microsoft Office PowerPoint</Application>
  <PresentationFormat>Diaprojekcija na zaslonu (4:3)</PresentationFormat>
  <Paragraphs>45</Paragraphs>
  <Slides>6</Slides>
  <Notes>3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11" baseType="lpstr">
      <vt:lpstr>Arial</vt:lpstr>
      <vt:lpstr>Book Antiqua</vt:lpstr>
      <vt:lpstr>Calibri</vt:lpstr>
      <vt:lpstr>Century Gothic</vt:lpstr>
      <vt:lpstr>Lekarnar</vt:lpstr>
      <vt:lpstr>IZBIRNI PREDMETI  2025/26</vt:lpstr>
      <vt:lpstr>UREJANJE BESEDIL</vt:lpstr>
      <vt:lpstr>Urejanje besedil</vt:lpstr>
      <vt:lpstr>Urejanje besedil</vt:lpstr>
      <vt:lpstr>Urejanje besedil</vt:lpstr>
      <vt:lpstr>Urejanje besedil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IZBIRNI PREDMETI 2012/2013 IME PREDMETA</dc:title>
  <dc:creator>knjižko</dc:creator>
  <cp:lastModifiedBy>Bojan</cp:lastModifiedBy>
  <cp:revision>19</cp:revision>
  <dcterms:created xsi:type="dcterms:W3CDTF">2012-03-13T11:16:18Z</dcterms:created>
  <dcterms:modified xsi:type="dcterms:W3CDTF">2025-04-18T09:51:50Z</dcterms:modified>
</cp:coreProperties>
</file>