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 " userId="a90f9565-d14e-4a3d-9ea5-a3c542b672b8" providerId="ADAL" clId="{6FE0198E-3E13-4218-8F42-00CC03EFBCCD}"/>
    <pc:docChg chg="custSel modSld">
      <pc:chgData name=" " userId="a90f9565-d14e-4a3d-9ea5-a3c542b672b8" providerId="ADAL" clId="{6FE0198E-3E13-4218-8F42-00CC03EFBCCD}" dt="2024-03-28T19:43:05.824" v="7" actId="14100"/>
      <pc:docMkLst>
        <pc:docMk/>
      </pc:docMkLst>
      <pc:sldChg chg="addSp delSp modSp">
        <pc:chgData name=" " userId="a90f9565-d14e-4a3d-9ea5-a3c542b672b8" providerId="ADAL" clId="{6FE0198E-3E13-4218-8F42-00CC03EFBCCD}" dt="2024-03-28T19:43:05.824" v="7" actId="14100"/>
        <pc:sldMkLst>
          <pc:docMk/>
          <pc:sldMk cId="1544497932" sldId="259"/>
        </pc:sldMkLst>
        <pc:picChg chg="del">
          <ac:chgData name=" " userId="a90f9565-d14e-4a3d-9ea5-a3c542b672b8" providerId="ADAL" clId="{6FE0198E-3E13-4218-8F42-00CC03EFBCCD}" dt="2024-03-28T19:37:31.913" v="0" actId="478"/>
          <ac:picMkLst>
            <pc:docMk/>
            <pc:sldMk cId="1544497932" sldId="259"/>
            <ac:picMk id="4" creationId="{00000000-0000-0000-0000-000000000000}"/>
          </ac:picMkLst>
        </pc:picChg>
        <pc:picChg chg="add mod">
          <ac:chgData name=" " userId="a90f9565-d14e-4a3d-9ea5-a3c542b672b8" providerId="ADAL" clId="{6FE0198E-3E13-4218-8F42-00CC03EFBCCD}" dt="2024-03-28T19:43:05.824" v="7" actId="14100"/>
          <ac:picMkLst>
            <pc:docMk/>
            <pc:sldMk cId="1544497932" sldId="259"/>
            <ac:picMk id="5" creationId="{6B72BC48-4EDF-4E85-B609-7B66CCF99AA5}"/>
          </ac:picMkLst>
        </pc:picChg>
      </pc:sldChg>
    </pc:docChg>
  </pc:docChgLst>
  <pc:docChgLst>
    <pc:chgData name="Irena Zupančič" userId="a90f9565-d14e-4a3d-9ea5-a3c542b672b8" providerId="ADAL" clId="{6FE0198E-3E13-4218-8F42-00CC03EFBCCD}"/>
    <pc:docChg chg="modSld">
      <pc:chgData name="Irena Zupančič" userId="a90f9565-d14e-4a3d-9ea5-a3c542b672b8" providerId="ADAL" clId="{6FE0198E-3E13-4218-8F42-00CC03EFBCCD}" dt="2024-03-12T16:57:52.130" v="11" actId="20577"/>
      <pc:docMkLst>
        <pc:docMk/>
      </pc:docMkLst>
      <pc:sldChg chg="modSp">
        <pc:chgData name="Irena Zupančič" userId="a90f9565-d14e-4a3d-9ea5-a3c542b672b8" providerId="ADAL" clId="{6FE0198E-3E13-4218-8F42-00CC03EFBCCD}" dt="2024-03-12T16:57:25.718" v="9" actId="2711"/>
        <pc:sldMkLst>
          <pc:docMk/>
          <pc:sldMk cId="3871777670" sldId="256"/>
        </pc:sldMkLst>
        <pc:spChg chg="mod">
          <ac:chgData name="Irena Zupančič" userId="a90f9565-d14e-4a3d-9ea5-a3c542b672b8" providerId="ADAL" clId="{6FE0198E-3E13-4218-8F42-00CC03EFBCCD}" dt="2024-03-12T16:57:25.718" v="9" actId="2711"/>
          <ac:spMkLst>
            <pc:docMk/>
            <pc:sldMk cId="3871777670" sldId="256"/>
            <ac:spMk id="2" creationId="{00000000-0000-0000-0000-000000000000}"/>
          </ac:spMkLst>
        </pc:spChg>
        <pc:spChg chg="mod">
          <ac:chgData name="Irena Zupančič" userId="a90f9565-d14e-4a3d-9ea5-a3c542b672b8" providerId="ADAL" clId="{6FE0198E-3E13-4218-8F42-00CC03EFBCCD}" dt="2024-03-12T16:56:44.423" v="1" actId="207"/>
          <ac:spMkLst>
            <pc:docMk/>
            <pc:sldMk cId="3871777670" sldId="256"/>
            <ac:spMk id="3" creationId="{00000000-0000-0000-0000-000000000000}"/>
          </ac:spMkLst>
        </pc:spChg>
        <pc:spChg chg="mod">
          <ac:chgData name="Irena Zupančič" userId="a90f9565-d14e-4a3d-9ea5-a3c542b672b8" providerId="ADAL" clId="{6FE0198E-3E13-4218-8F42-00CC03EFBCCD}" dt="2024-03-12T16:56:31.699" v="0" actId="207"/>
          <ac:spMkLst>
            <pc:docMk/>
            <pc:sldMk cId="3871777670" sldId="256"/>
            <ac:spMk id="5" creationId="{00000000-0000-0000-0000-000000000000}"/>
          </ac:spMkLst>
        </pc:spChg>
      </pc:sldChg>
      <pc:sldChg chg="modSp">
        <pc:chgData name="Irena Zupančič" userId="a90f9565-d14e-4a3d-9ea5-a3c542b672b8" providerId="ADAL" clId="{6FE0198E-3E13-4218-8F42-00CC03EFBCCD}" dt="2024-03-12T16:57:52.130" v="11" actId="20577"/>
        <pc:sldMkLst>
          <pc:docMk/>
          <pc:sldMk cId="1544497932" sldId="259"/>
        </pc:sldMkLst>
        <pc:spChg chg="mod">
          <ac:chgData name="Irena Zupančič" userId="a90f9565-d14e-4a3d-9ea5-a3c542b672b8" providerId="ADAL" clId="{6FE0198E-3E13-4218-8F42-00CC03EFBCCD}" dt="2024-03-12T16:57:52.130" v="11" actId="20577"/>
          <ac:spMkLst>
            <pc:docMk/>
            <pc:sldMk cId="1544497932" sldId="259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28.03.2024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28.03.2024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28.03.2024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28.03.2024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28.03.2024</a:t>
            </a:fld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28.03.2024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28.03.2024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28.03.2024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28.03.2024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28.03.2024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28.03.2024</a:t>
            </a:fld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031C958-8ABD-4839-9A49-3444DCD54526}" type="datetimeFigureOut">
              <a:rPr lang="sl-SI" smtClean="0"/>
              <a:t>28.03.2024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19626" y="4653136"/>
            <a:ext cx="6553200" cy="457200"/>
          </a:xfrm>
          <a:blipFill>
            <a:blip r:embed="rId2"/>
            <a:tile tx="0" ty="0" sx="100000" sy="100000" flip="none" algn="tl"/>
          </a:blip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l-SI" b="1" dirty="0">
                <a:solidFill>
                  <a:schemeClr val="bg1"/>
                </a:solidFill>
              </a:rPr>
              <a:t>9. razred</a:t>
            </a: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259846" y="426041"/>
            <a:ext cx="6629400" cy="1219201"/>
          </a:xfrm>
        </p:spPr>
        <p:txBody>
          <a:bodyPr>
            <a:normAutofit fontScale="90000"/>
          </a:bodyPr>
          <a:lstStyle/>
          <a:p>
            <a:r>
              <a:rPr lang="sl-SI" dirty="0">
                <a:solidFill>
                  <a:schemeClr val="tx1"/>
                </a:solidFill>
                <a:latin typeface="+mn-lt"/>
              </a:rPr>
              <a:t>IZBIRNI PREDMETI </a:t>
            </a:r>
            <a:br>
              <a:rPr lang="sl-SI" dirty="0">
                <a:solidFill>
                  <a:schemeClr val="tx1"/>
                </a:solidFill>
                <a:latin typeface="+mn-lt"/>
              </a:rPr>
            </a:br>
            <a:r>
              <a:rPr lang="sl-SI" dirty="0">
                <a:solidFill>
                  <a:schemeClr val="tx1"/>
                </a:solidFill>
                <a:latin typeface="+mn-lt"/>
              </a:rPr>
              <a:t>2024/2025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9" y="11091"/>
            <a:ext cx="2160240" cy="2049102"/>
          </a:xfrm>
          <a:prstGeom prst="rect">
            <a:avLst/>
          </a:prstGeom>
        </p:spPr>
      </p:pic>
      <p:sp>
        <p:nvSpPr>
          <p:cNvPr id="5" name="Naslov 1"/>
          <p:cNvSpPr txBox="1">
            <a:spLocks/>
          </p:cNvSpPr>
          <p:nvPr/>
        </p:nvSpPr>
        <p:spPr>
          <a:xfrm>
            <a:off x="611560" y="3212976"/>
            <a:ext cx="6629400" cy="121920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b" anchorCtr="0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dirty="0">
                <a:solidFill>
                  <a:schemeClr val="accent2">
                    <a:lumMod val="75000"/>
                  </a:schemeClr>
                </a:solidFill>
              </a:rPr>
              <a:t>NAČINI PREHRANJEVANJA</a:t>
            </a:r>
          </a:p>
        </p:txBody>
      </p:sp>
      <p:pic>
        <p:nvPicPr>
          <p:cNvPr id="6" name="Picture 2" descr="Povezana slik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4637" y="2924944"/>
            <a:ext cx="1449162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1777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Grid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408372"/>
            <a:ext cx="7848872" cy="1004403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sl-SI" dirty="0">
                <a:solidFill>
                  <a:schemeClr val="accent2">
                    <a:lumMod val="75000"/>
                  </a:schemeClr>
                </a:solidFill>
              </a:rPr>
              <a:t>NAČINI PREHRANJEVANJA</a:t>
            </a:r>
          </a:p>
        </p:txBody>
      </p:sp>
      <p:sp>
        <p:nvSpPr>
          <p:cNvPr id="4" name="Pravokotnik 3"/>
          <p:cNvSpPr/>
          <p:nvPr/>
        </p:nvSpPr>
        <p:spPr>
          <a:xfrm>
            <a:off x="426128" y="1916832"/>
            <a:ext cx="8322336" cy="387798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l-SI" sz="2000" dirty="0">
                <a:latin typeface="+mj-lt"/>
              </a:rPr>
              <a:t>Učencem predmet omogoča, da se poučijo o vplivu prehrane pri zagotavljanju in ohranjanju zdravja. Spoznavajo pomembnost varne, varovalne in zdrave prehrane.</a:t>
            </a:r>
            <a:r>
              <a:rPr lang="sl-SI" sz="2000" i="1" dirty="0">
                <a:latin typeface="+mj-lt"/>
              </a:rPr>
              <a:t> </a:t>
            </a:r>
          </a:p>
          <a:p>
            <a:endParaRPr lang="sl-SI" sz="2000" dirty="0">
              <a:latin typeface="+mj-lt"/>
            </a:endParaRPr>
          </a:p>
          <a:p>
            <a:r>
              <a:rPr lang="sl-SI" sz="2000" dirty="0">
                <a:latin typeface="+mj-lt"/>
              </a:rPr>
              <a:t>Snov je razdeljena v sklope, ki se med seboj povezujejo:</a:t>
            </a:r>
          </a:p>
          <a:p>
            <a:endParaRPr lang="sl-SI" sz="2000" dirty="0">
              <a:latin typeface="+mj-lt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l-SI" b="1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TRADICIONALNI IN DRUGI NAČINI PREHRANJEVANJA</a:t>
            </a:r>
          </a:p>
          <a:p>
            <a:pPr lvl="0"/>
            <a:endParaRPr lang="sl-SI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l-SI" b="1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PREHREANA V RAZLIČNIH STAROSTNIH OBDOBJIH</a:t>
            </a:r>
          </a:p>
          <a:p>
            <a:pPr lvl="0"/>
            <a:endParaRPr lang="sl-SI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l-SI" b="1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PREHRANA V IZREDNIH RAZMERAH IN  V NARAVI</a:t>
            </a:r>
          </a:p>
          <a:p>
            <a:pPr lvl="0"/>
            <a:endParaRPr lang="sl-SI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l-SI" b="1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PRIPRAVA ZDRAVE HRANE</a:t>
            </a:r>
            <a:endParaRPr lang="sl-SI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8" name="Slika 7" descr="Orehova potica - recept | Naša super hran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725144"/>
            <a:ext cx="2664296" cy="19442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7013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sl-SI" dirty="0">
                <a:solidFill>
                  <a:schemeClr val="accent2">
                    <a:lumMod val="75000"/>
                  </a:schemeClr>
                </a:solidFill>
              </a:rPr>
              <a:t>NAČINI PREHRANJEVANJA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sl-SI" i="1" dirty="0"/>
              <a:t>Učenci:</a:t>
            </a:r>
          </a:p>
          <a:p>
            <a:pPr lvl="0"/>
            <a:r>
              <a:rPr lang="sl-SI" dirty="0">
                <a:latin typeface="Garamond" panose="02020404030301010803" pitchFamily="18" charset="0"/>
              </a:rPr>
              <a:t>razvijajo dobre prehranske navade in   odgovoren odnos do zdravja,</a:t>
            </a:r>
            <a:endParaRPr lang="sl-SI" i="1" dirty="0">
              <a:latin typeface="Garamond" panose="02020404030301010803" pitchFamily="18" charset="0"/>
            </a:endParaRPr>
          </a:p>
          <a:p>
            <a:pPr lvl="0"/>
            <a:r>
              <a:rPr lang="sl-SI" dirty="0">
                <a:latin typeface="Garamond" panose="02020404030301010803" pitchFamily="18" charset="0"/>
              </a:rPr>
              <a:t>raziščejo tradicionalne in druge načine prehranjevanja,</a:t>
            </a:r>
            <a:endParaRPr lang="sl-SI" i="1" dirty="0">
              <a:latin typeface="Garamond" panose="02020404030301010803" pitchFamily="18" charset="0"/>
            </a:endParaRPr>
          </a:p>
          <a:p>
            <a:pPr lvl="0"/>
            <a:r>
              <a:rPr lang="sl-SI" dirty="0">
                <a:latin typeface="Garamond" panose="02020404030301010803" pitchFamily="18" charset="0"/>
              </a:rPr>
              <a:t>spoznajo prehrano v različnih življenjskih obdobjih, izrednih razmerah in v naravi,</a:t>
            </a:r>
            <a:endParaRPr lang="sl-SI" i="1" dirty="0">
              <a:latin typeface="Garamond" panose="02020404030301010803" pitchFamily="18" charset="0"/>
            </a:endParaRPr>
          </a:p>
          <a:p>
            <a:pPr lvl="0"/>
            <a:r>
              <a:rPr lang="sl-SI" dirty="0">
                <a:latin typeface="Garamond" panose="02020404030301010803" pitchFamily="18" charset="0"/>
              </a:rPr>
              <a:t>urijo se v pripravi preprostih jedi,</a:t>
            </a:r>
            <a:endParaRPr lang="sl-SI" i="1" dirty="0">
              <a:latin typeface="Garamond" panose="02020404030301010803" pitchFamily="18" charset="0"/>
            </a:endParaRPr>
          </a:p>
          <a:p>
            <a:pPr lvl="0"/>
            <a:r>
              <a:rPr lang="sl-SI" dirty="0">
                <a:latin typeface="Garamond" panose="02020404030301010803" pitchFamily="18" charset="0"/>
              </a:rPr>
              <a:t>razvijajo ustvarjalnost,</a:t>
            </a:r>
            <a:endParaRPr lang="sl-SI" i="1" dirty="0">
              <a:latin typeface="Garamond" panose="02020404030301010803" pitchFamily="18" charset="0"/>
            </a:endParaRPr>
          </a:p>
          <a:p>
            <a:pPr lvl="0"/>
            <a:r>
              <a:rPr lang="sl-SI" dirty="0">
                <a:latin typeface="Garamond" panose="02020404030301010803" pitchFamily="18" charset="0"/>
              </a:rPr>
              <a:t>poglabljajo znanje v smislu usmerjanja v nadaljnje šolanje na agroživilskih,</a:t>
            </a:r>
            <a:r>
              <a:rPr lang="sl-SI" i="1" dirty="0">
                <a:latin typeface="Garamond" panose="02020404030301010803" pitchFamily="18" charset="0"/>
              </a:rPr>
              <a:t>  </a:t>
            </a:r>
            <a:r>
              <a:rPr lang="sl-SI" dirty="0">
                <a:latin typeface="Garamond" panose="02020404030301010803" pitchFamily="18" charset="0"/>
              </a:rPr>
              <a:t>gostinsko-turističnih in zdravstvenih šolah.</a:t>
            </a:r>
            <a:endParaRPr lang="sl-SI" i="1" dirty="0">
              <a:latin typeface="Garamond" panose="02020404030301010803" pitchFamily="18" charset="0"/>
            </a:endParaRPr>
          </a:p>
          <a:p>
            <a:endParaRPr lang="sl-SI" dirty="0"/>
          </a:p>
          <a:p>
            <a:pPr marL="114300" indent="0">
              <a:buNone/>
            </a:pPr>
            <a:endParaRPr lang="sl-SI" dirty="0"/>
          </a:p>
        </p:txBody>
      </p:sp>
      <p:pic>
        <p:nvPicPr>
          <p:cNvPr id="6" name="Slika 5" descr="Vi vil bage sunde brød og kager… / Aktiviteter 2011-01 ...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39056">
            <a:off x="7913740" y="697062"/>
            <a:ext cx="1097260" cy="9582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Slika 6" descr="Baking Utensils Clip Art at Clker.com - vector clip art online ..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428" y="4077072"/>
            <a:ext cx="685800" cy="11353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7345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Grid">
          <a:fgClr>
            <a:schemeClr val="accent3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sl-SI" dirty="0">
                <a:solidFill>
                  <a:schemeClr val="accent2">
                    <a:lumMod val="75000"/>
                  </a:schemeClr>
                </a:solidFill>
              </a:rPr>
              <a:t>NAČINI PREHRANJEVNJA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pattFill prst="smGrid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sl-SI" i="1" dirty="0"/>
              <a:t>Predmet NAČINI PREHRANJEVANJA je enoletni obvezni izbirni predmet. Vanja se lahko vključijo učenci </a:t>
            </a:r>
            <a:r>
              <a:rPr lang="sl-SI" b="1" i="1" dirty="0"/>
              <a:t>devetega</a:t>
            </a:r>
            <a:r>
              <a:rPr lang="sl-SI" i="1" dirty="0"/>
              <a:t> </a:t>
            </a:r>
            <a:r>
              <a:rPr lang="sl-SI" b="1" i="1" dirty="0"/>
              <a:t>razreda</a:t>
            </a:r>
            <a:r>
              <a:rPr lang="sl-SI" i="1" dirty="0"/>
              <a:t>. </a:t>
            </a:r>
          </a:p>
          <a:p>
            <a:r>
              <a:rPr lang="sl-SI" i="1" dirty="0"/>
              <a:t>Obsega </a:t>
            </a:r>
            <a:r>
              <a:rPr lang="sl-SI" b="1" i="1" dirty="0"/>
              <a:t>32 ur pouka </a:t>
            </a:r>
            <a:r>
              <a:rPr lang="sl-SI" i="1" dirty="0"/>
              <a:t>(</a:t>
            </a:r>
            <a:r>
              <a:rPr lang="sl-SI" b="1" i="1" dirty="0"/>
              <a:t>1 uro tedensko</a:t>
            </a:r>
            <a:r>
              <a:rPr lang="sl-SI" i="1" dirty="0"/>
              <a:t>).</a:t>
            </a:r>
          </a:p>
          <a:p>
            <a:r>
              <a:rPr lang="sl-SI" i="1" dirty="0"/>
              <a:t>Pouk poteka v blok urah (po dve uri skupaj).</a:t>
            </a:r>
          </a:p>
          <a:p>
            <a:r>
              <a:rPr lang="sl-SI" i="1" dirty="0"/>
              <a:t>Predmet je naravnan praktično, saj  se učenci urijo v pripravi različnih jedi in pri tem upoštevajo načela zdrave prehrane</a:t>
            </a:r>
            <a:r>
              <a:rPr lang="sl-SI" sz="1900" i="1" dirty="0"/>
              <a:t>.</a:t>
            </a:r>
          </a:p>
          <a:p>
            <a:pPr marL="114300" indent="0">
              <a:buNone/>
            </a:pPr>
            <a:endParaRPr lang="sl-SI" dirty="0"/>
          </a:p>
        </p:txBody>
      </p:sp>
      <p:pic>
        <p:nvPicPr>
          <p:cNvPr id="5" name="Slika 4" descr="Prigrizek za otroke (v družbi sovic) :) | Cook Eat and Smile">
            <a:extLst>
              <a:ext uri="{FF2B5EF4-FFF2-40B4-BE49-F238E27FC236}">
                <a16:creationId xmlns:a16="http://schemas.microsoft.com/office/drawing/2014/main" id="{6B72BC48-4EDF-4E85-B609-7B66CCF99AA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653136"/>
            <a:ext cx="2088232" cy="13567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44979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karnar">
  <a:themeElements>
    <a:clrScheme name="Lekarna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ekarna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ekarna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BCF8C0AA75CF488EE975FE365A9B1C" ma:contentTypeVersion="14" ma:contentTypeDescription="Ustvari nov dokument." ma:contentTypeScope="" ma:versionID="984abc9e0973ac911552b3a043f5c3e5">
  <xsd:schema xmlns:xsd="http://www.w3.org/2001/XMLSchema" xmlns:xs="http://www.w3.org/2001/XMLSchema" xmlns:p="http://schemas.microsoft.com/office/2006/metadata/properties" xmlns:ns3="d678a75d-0102-432f-9d27-a5b9d7282b0c" targetNamespace="http://schemas.microsoft.com/office/2006/metadata/properties" ma:root="true" ma:fieldsID="f99fb13bcdf6e25f8d796a0db8742854" ns3:_="">
    <xsd:import namespace="d678a75d-0102-432f-9d27-a5b9d7282b0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78a75d-0102-432f-9d27-a5b9d7282b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2E7F323-D326-4AC5-AFBB-ED88C31FE2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78a75d-0102-432f-9d27-a5b9d7282b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C95888-BACD-45F5-836A-34C31C3E39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980F5B-4C33-41A3-8F4A-D2F547A35482}">
  <ds:schemaRefs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d678a75d-0102-432f-9d27-a5b9d7282b0c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196</TotalTime>
  <Words>188</Words>
  <Application>Microsoft Office PowerPoint</Application>
  <PresentationFormat>Diaprojekcija na zaslonu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10" baseType="lpstr">
      <vt:lpstr>Arial</vt:lpstr>
      <vt:lpstr>Book Antiqua</vt:lpstr>
      <vt:lpstr>Century Gothic</vt:lpstr>
      <vt:lpstr>Garamond</vt:lpstr>
      <vt:lpstr>Wingdings</vt:lpstr>
      <vt:lpstr>Lekarnar</vt:lpstr>
      <vt:lpstr>IZBIRNI PREDMETI  2024/2025</vt:lpstr>
      <vt:lpstr>NAČINI PREHRANJEVANJA</vt:lpstr>
      <vt:lpstr>NAČINI PREHRANJEVANJA</vt:lpstr>
      <vt:lpstr>NAČINI PREHRANJEVNJA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IZBIRNI PREDMETI 2012/2013 IME PREDMETA</dc:title>
  <dc:creator>knjižko</dc:creator>
  <cp:lastModifiedBy> </cp:lastModifiedBy>
  <cp:revision>26</cp:revision>
  <dcterms:created xsi:type="dcterms:W3CDTF">2012-03-13T11:16:18Z</dcterms:created>
  <dcterms:modified xsi:type="dcterms:W3CDTF">2024-03-28T19:43:29Z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0x010100D9BCF8C0AA75CF488EE975FE365A9B1C</vt:lpwstr>
  </property>
</Properties>
</file>