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diapozitiv">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10. 03. 2024</a:t>
            </a:fld>
            <a:endParaRPr lang="sl-SI"/>
          </a:p>
        </p:txBody>
      </p:sp>
      <p:sp>
        <p:nvSpPr>
          <p:cNvPr id="5" name="Footer Placeholder 4"/>
          <p:cNvSpPr>
            <a:spLocks noGrp="1"/>
          </p:cNvSpPr>
          <p:nvPr>
            <p:ph type="ftr" sz="quarter" idx="11"/>
          </p:nvPr>
        </p:nvSpPr>
        <p:spPr/>
        <p:txBody>
          <a:bodyPr/>
          <a:lstStyle/>
          <a:p>
            <a:endParaRPr lang="sl-SI"/>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176691F-DB5B-4342-8EB5-018CE7C36E3D}" type="slidenum">
              <a:rPr lang="sl-SI" smtClean="0"/>
              <a:t>‹#›</a:t>
            </a:fld>
            <a:endParaRPr lang="sl-SI"/>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Uredite slog podnaslova matrice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sl-SI" smtClean="0"/>
              <a:t>Uredite slog naslova matrice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10. 03. 2024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Navpični naslov in besedilo">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6031C958-8ABD-4839-9A49-3444DCD54526}" type="datetimeFigureOut">
              <a:rPr lang="sl-SI" smtClean="0"/>
              <a:t>10. 03. 2024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Content Placeholder 2"/>
          <p:cNvSpPr>
            <a:spLocks noGrp="1"/>
          </p:cNvSpPr>
          <p:nvPr>
            <p:ph idx="1"/>
          </p:nvPr>
        </p:nvSpPr>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10. 03. 2024</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Glava odseka">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031C958-8ABD-4839-9A49-3444DCD54526}" type="datetimeFigureOut">
              <a:rPr lang="sl-SI" smtClean="0"/>
              <a:t>10. 03. 2024</a:t>
            </a:fld>
            <a:endParaRPr lang="sl-SI"/>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7176691F-DB5B-4342-8EB5-018CE7C36E3D}" type="slidenum">
              <a:rPr lang="sl-SI" smtClean="0"/>
              <a:t>‹#›</a:t>
            </a:fld>
            <a:endParaRPr lang="sl-SI"/>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sl-SI" smtClean="0"/>
              <a:t>Uredite slog naslova matrice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Uredite sloge besedila matrice</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sl-SI" smtClean="0"/>
              <a:t>Uredite slog naslova matrice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10. 03. 2024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sl-SI" smtClean="0"/>
              <a:t>Uredite slog naslova matrice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6031C958-8ABD-4839-9A49-3444DCD54526}" type="datetimeFigureOut">
              <a:rPr lang="sl-SI" smtClean="0"/>
              <a:t>10. 03. 2024</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a:p>
        </p:txBody>
      </p:sp>
      <p:sp>
        <p:nvSpPr>
          <p:cNvPr id="3" name="Date Placeholder 2"/>
          <p:cNvSpPr>
            <a:spLocks noGrp="1"/>
          </p:cNvSpPr>
          <p:nvPr>
            <p:ph type="dt" sz="half" idx="10"/>
          </p:nvPr>
        </p:nvSpPr>
        <p:spPr/>
        <p:txBody>
          <a:bodyPr/>
          <a:lstStyle/>
          <a:p>
            <a:fld id="{6031C958-8ABD-4839-9A49-3444DCD54526}" type="datetimeFigureOut">
              <a:rPr lang="sl-SI" smtClean="0"/>
              <a:t>10. 03. 2024</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e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031C958-8ABD-4839-9A49-3444DCD54526}" type="datetimeFigureOut">
              <a:rPr lang="sl-SI" smtClean="0"/>
              <a:t>10. 03. 2024</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7176691F-DB5B-4342-8EB5-018CE7C36E3D}"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1_Naslov in vsebina">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10. 03. 2024</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sl-SI" smtClean="0"/>
              <a:t>Uredite slog naslova matrice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Naslov in slika">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5" name="Date Placeholder 4"/>
          <p:cNvSpPr>
            <a:spLocks noGrp="1"/>
          </p:cNvSpPr>
          <p:nvPr>
            <p:ph type="dt" sz="half" idx="10"/>
          </p:nvPr>
        </p:nvSpPr>
        <p:spPr/>
        <p:txBody>
          <a:bodyPr/>
          <a:lstStyle/>
          <a:p>
            <a:fld id="{6031C958-8ABD-4839-9A49-3444DCD54526}" type="datetimeFigureOut">
              <a:rPr lang="sl-SI" smtClean="0"/>
              <a:t>10. 03. 2024</a:t>
            </a:fld>
            <a:endParaRPr lang="sl-SI"/>
          </a:p>
        </p:txBody>
      </p:sp>
      <p:sp>
        <p:nvSpPr>
          <p:cNvPr id="7" name="Slide Number Placeholder 6"/>
          <p:cNvSpPr>
            <a:spLocks noGrp="1"/>
          </p:cNvSpPr>
          <p:nvPr>
            <p:ph type="sldNum" sz="quarter" idx="12"/>
          </p:nvPr>
        </p:nvSpPr>
        <p:spPr/>
        <p:txBody>
          <a:bodyPr/>
          <a:lstStyle/>
          <a:p>
            <a:fld id="{7176691F-DB5B-4342-8EB5-018CE7C36E3D}" type="slidenum">
              <a:rPr lang="sl-SI" smtClean="0"/>
              <a:t>‹#›</a:t>
            </a:fld>
            <a:endParaRPr lang="sl-SI"/>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sl-SI"/>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Uredite sloge besedila matrice</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sl-SI" smtClean="0"/>
              <a:t>Uredite slog naslova matrice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031C958-8ABD-4839-9A49-3444DCD54526}" type="datetimeFigureOut">
              <a:rPr lang="sl-SI" smtClean="0"/>
              <a:t>10. 03. 2024</a:t>
            </a:fld>
            <a:endParaRPr lang="sl-SI"/>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sl-SI"/>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176691F-DB5B-4342-8EB5-018CE7C36E3D}" type="slidenum">
              <a:rPr lang="sl-SI" smtClean="0"/>
              <a:t>‹#›</a:t>
            </a:fld>
            <a:endParaRPr lang="sl-SI"/>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sl-SI" smtClean="0"/>
              <a:t>Uredite slog naslova matrice</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slov 2"/>
          <p:cNvSpPr>
            <a:spLocks noGrp="1"/>
          </p:cNvSpPr>
          <p:nvPr>
            <p:ph type="subTitle" idx="1"/>
          </p:nvPr>
        </p:nvSpPr>
        <p:spPr/>
        <p:txBody>
          <a:bodyPr/>
          <a:lstStyle/>
          <a:p>
            <a:r>
              <a:rPr lang="sl-SI" dirty="0" smtClean="0"/>
              <a:t>Osnovna šola Šmarjeta</a:t>
            </a:r>
            <a:endParaRPr lang="sl-SI" dirty="0"/>
          </a:p>
        </p:txBody>
      </p:sp>
      <p:sp>
        <p:nvSpPr>
          <p:cNvPr id="2" name="Naslov 1"/>
          <p:cNvSpPr>
            <a:spLocks noGrp="1"/>
          </p:cNvSpPr>
          <p:nvPr>
            <p:ph type="ctrTitle"/>
          </p:nvPr>
        </p:nvSpPr>
        <p:spPr>
          <a:xfrm>
            <a:off x="2259846" y="426041"/>
            <a:ext cx="6629400" cy="1219201"/>
          </a:xfrm>
        </p:spPr>
        <p:txBody>
          <a:bodyPr>
            <a:normAutofit fontScale="90000"/>
          </a:bodyPr>
          <a:lstStyle/>
          <a:p>
            <a:r>
              <a:rPr lang="sl-SI" dirty="0" smtClean="0"/>
              <a:t>IZBIRNI PREDMETI </a:t>
            </a:r>
            <a:br>
              <a:rPr lang="sl-SI" dirty="0" smtClean="0"/>
            </a:br>
            <a:r>
              <a:rPr lang="sl-SI" dirty="0" smtClean="0"/>
              <a:t>2024/2025</a:t>
            </a:r>
            <a:endParaRPr lang="sl-SI" dirty="0"/>
          </a:p>
        </p:txBody>
      </p:sp>
      <p:pic>
        <p:nvPicPr>
          <p:cNvPr id="4" name="Slika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49" y="11091"/>
            <a:ext cx="2160240" cy="2049102"/>
          </a:xfrm>
          <a:prstGeom prst="rect">
            <a:avLst/>
          </a:prstGeom>
        </p:spPr>
      </p:pic>
      <p:sp>
        <p:nvSpPr>
          <p:cNvPr id="5" name="Naslov 1"/>
          <p:cNvSpPr txBox="1">
            <a:spLocks/>
          </p:cNvSpPr>
          <p:nvPr/>
        </p:nvSpPr>
        <p:spPr>
          <a:xfrm>
            <a:off x="611560" y="3212976"/>
            <a:ext cx="6629400" cy="1219201"/>
          </a:xfrm>
          <a:prstGeom prst="rect">
            <a:avLst/>
          </a:prstGeom>
        </p:spPr>
        <p:txBody>
          <a:bodyPr vert="horz" lIns="91440" tIns="45720" rIns="91440" bIns="45720" rtlCol="0" anchor="b" anchorCtr="0">
            <a:normAutofit fontScale="97500"/>
          </a:bodyPr>
          <a:lstStyle>
            <a:lvl1pPr algn="ctr" defTabSz="914400" rtl="0" eaLnBrk="1" latinLnBrk="0" hangingPunct="1">
              <a:spcBef>
                <a:spcPct val="0"/>
              </a:spcBef>
              <a:buNone/>
              <a:defRPr sz="4000" kern="1200" cap="all" baseline="0">
                <a:solidFill>
                  <a:schemeClr val="accent1">
                    <a:lumMod val="50000"/>
                  </a:schemeClr>
                </a:solidFill>
                <a:latin typeface="+mj-lt"/>
                <a:ea typeface="+mj-ea"/>
                <a:cs typeface="+mj-cs"/>
              </a:defRPr>
            </a:lvl1pPr>
          </a:lstStyle>
          <a:p>
            <a:r>
              <a:rPr lang="sl-SI" dirty="0" smtClean="0"/>
              <a:t>retorika</a:t>
            </a:r>
            <a:endParaRPr lang="sl-SI" dirty="0"/>
          </a:p>
        </p:txBody>
      </p:sp>
      <p:pic>
        <p:nvPicPr>
          <p:cNvPr id="6" name="Picture 2" descr="Povezana slik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76256" y="2780928"/>
            <a:ext cx="1866900" cy="2857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1777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normAutofit fontScale="77500" lnSpcReduction="20000"/>
          </a:bodyPr>
          <a:lstStyle/>
          <a:p>
            <a:pPr marL="114300" indent="0">
              <a:buNone/>
            </a:pPr>
            <a:r>
              <a:rPr lang="sl-SI" b="1" dirty="0" smtClean="0"/>
              <a:t>IZ VSEBINE</a:t>
            </a:r>
          </a:p>
          <a:p>
            <a:r>
              <a:rPr lang="sl-SI" b="1" dirty="0" smtClean="0"/>
              <a:t>TRENJA</a:t>
            </a:r>
            <a:r>
              <a:rPr lang="sl-SI" b="1" dirty="0"/>
              <a:t>:</a:t>
            </a:r>
            <a:r>
              <a:rPr lang="sl-SI" dirty="0"/>
              <a:t> </a:t>
            </a:r>
          </a:p>
          <a:p>
            <a:pPr marL="114300" indent="0">
              <a:buNone/>
            </a:pPr>
            <a:r>
              <a:rPr lang="sl-SI" dirty="0"/>
              <a:t>Učenci se razdelijo v dve skupini. Tema razgovora je ČOKOLADA. Na eni strani mize sedijo tisti, ki zagovarjajo stališče, da je čokolado potrebno jesti, na drugi strani pa zagovarjajo nasprotno mnenje. Na sredini stoji voditelj »oddaje«. Vsak ima natančno določen čas, da pove razlog za ali proti. Nasprotna skupina ga skuša zavrniti s svojimi utemeljitvami, njegova skupina pa ga brani s svojimi argumenti. Zmaga skupina, ki je podala več prepričljivih argumentov. </a:t>
            </a:r>
          </a:p>
          <a:p>
            <a:pPr marL="114300" indent="0">
              <a:buNone/>
            </a:pPr>
            <a:r>
              <a:rPr lang="sl-SI" dirty="0"/>
              <a:t> </a:t>
            </a:r>
          </a:p>
          <a:p>
            <a:r>
              <a:rPr lang="sl-SI" b="1" dirty="0"/>
              <a:t>KAMERA:</a:t>
            </a:r>
            <a:r>
              <a:rPr lang="sl-SI" dirty="0"/>
              <a:t> </a:t>
            </a:r>
          </a:p>
          <a:p>
            <a:pPr marL="114300" indent="0">
              <a:buNone/>
            </a:pPr>
            <a:r>
              <a:rPr lang="sl-SI" dirty="0"/>
              <a:t>Vsak si bo izbral določeno temo (npr. Imeti domačo žival, Nad nasilje </a:t>
            </a:r>
            <a:r>
              <a:rPr lang="sl-SI" dirty="0" smtClean="0"/>
              <a:t>s preventivo, Imeti </a:t>
            </a:r>
            <a:r>
              <a:rPr lang="sl-SI" dirty="0"/>
              <a:t>žepnino …) in jo predstavil pred sošolci. Upošteval bo vse, kar smo se o govorih naučili pri prejšnjih urah. Na koncu si bomo ogledali posnetke vseh učencev in povedali, kako bi lahko svoj govor </a:t>
            </a:r>
            <a:r>
              <a:rPr lang="sl-SI" dirty="0" smtClean="0"/>
              <a:t>za oceno še </a:t>
            </a:r>
            <a:r>
              <a:rPr lang="sl-SI" dirty="0"/>
              <a:t>izboljšal. </a:t>
            </a:r>
          </a:p>
          <a:p>
            <a:endParaRPr lang="sl-SI" dirty="0"/>
          </a:p>
          <a:p>
            <a:pPr marL="114300" indent="0">
              <a:buNone/>
            </a:pPr>
            <a:endParaRPr lang="sl-SI" dirty="0" smtClean="0"/>
          </a:p>
        </p:txBody>
      </p:sp>
    </p:spTree>
    <p:extLst>
      <p:ext uri="{BB962C8B-B14F-4D97-AF65-F5344CB8AC3E}">
        <p14:creationId xmlns:p14="http://schemas.microsoft.com/office/powerpoint/2010/main" val="2770138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lstStyle/>
          <a:p>
            <a:r>
              <a:rPr lang="sl-SI" b="1" dirty="0"/>
              <a:t>ORGANIZACIJA POUKA: </a:t>
            </a:r>
            <a:endParaRPr lang="sl-SI" dirty="0"/>
          </a:p>
          <a:p>
            <a:pPr lvl="0"/>
            <a:r>
              <a:rPr lang="sl-SI" dirty="0"/>
              <a:t>je enoleten,</a:t>
            </a:r>
          </a:p>
          <a:p>
            <a:pPr lvl="0"/>
            <a:r>
              <a:rPr lang="sl-SI" dirty="0"/>
              <a:t>izvaja se v  9. razredu osnovne šole,</a:t>
            </a:r>
          </a:p>
          <a:p>
            <a:pPr lvl="0"/>
            <a:r>
              <a:rPr lang="sl-SI" dirty="0"/>
              <a:t>32 ur letno (1 ura tedensko).</a:t>
            </a:r>
          </a:p>
          <a:p>
            <a:pPr marL="114300" indent="0">
              <a:buNone/>
            </a:pPr>
            <a:endParaRPr lang="sl-SI" dirty="0"/>
          </a:p>
          <a:p>
            <a:pPr marL="114300" indent="0">
              <a:buNone/>
            </a:pPr>
            <a:endParaRPr lang="sl-SI" dirty="0"/>
          </a:p>
        </p:txBody>
      </p:sp>
      <p:pic>
        <p:nvPicPr>
          <p:cNvPr id="2052" name="Picture 4" descr="Rezultat iskanja slik za retorik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5628" y="3645024"/>
            <a:ext cx="3884712" cy="2056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73459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t>retorika</a:t>
            </a:r>
            <a:endParaRPr lang="sl-SI" dirty="0"/>
          </a:p>
        </p:txBody>
      </p:sp>
      <p:sp>
        <p:nvSpPr>
          <p:cNvPr id="3" name="Ograda vsebine 2"/>
          <p:cNvSpPr>
            <a:spLocks noGrp="1"/>
          </p:cNvSpPr>
          <p:nvPr>
            <p:ph idx="1"/>
          </p:nvPr>
        </p:nvSpPr>
        <p:spPr/>
        <p:txBody>
          <a:bodyPr>
            <a:normAutofit fontScale="92500" lnSpcReduction="10000"/>
          </a:bodyPr>
          <a:lstStyle/>
          <a:p>
            <a:pPr marL="114300" indent="0">
              <a:buNone/>
            </a:pPr>
            <a:r>
              <a:rPr lang="sl-SI" b="1" dirty="0"/>
              <a:t>CILJI PREDMETA: </a:t>
            </a:r>
            <a:endParaRPr lang="sl-SI" dirty="0"/>
          </a:p>
          <a:p>
            <a:pPr lvl="0"/>
            <a:r>
              <a:rPr lang="sl-SI" dirty="0"/>
              <a:t>spoznali bomo pojem retorika;</a:t>
            </a:r>
          </a:p>
          <a:p>
            <a:pPr lvl="0"/>
            <a:r>
              <a:rPr lang="sl-SI" dirty="0"/>
              <a:t>ugotovili, zakaj se je koristno učiti retorike;</a:t>
            </a:r>
          </a:p>
          <a:p>
            <a:pPr lvl="0"/>
            <a:r>
              <a:rPr lang="sl-SI" dirty="0"/>
              <a:t>spoznavali bomo etiko dialoga in obravnavali razlike med dobrimi in slabimi argumenti;</a:t>
            </a:r>
          </a:p>
          <a:p>
            <a:pPr lvl="0"/>
            <a:r>
              <a:rPr lang="sl-SI" dirty="0"/>
              <a:t>učili se bomo, kako oblikovati prepričljive govore; </a:t>
            </a:r>
          </a:p>
          <a:p>
            <a:pPr lvl="0"/>
            <a:r>
              <a:rPr lang="sl-SI" dirty="0"/>
              <a:t>pozornost bomo namenili nebesednim spremljevalcem govorjenja – kretnjam, mimiki; </a:t>
            </a:r>
          </a:p>
          <a:p>
            <a:pPr lvl="0"/>
            <a:r>
              <a:rPr lang="sl-SI" dirty="0"/>
              <a:t>poskušali se bomo znebiti strahu pred nastopanjem, javnim </a:t>
            </a:r>
            <a:r>
              <a:rPr lang="sl-SI" dirty="0" smtClean="0"/>
              <a:t>govorjenjem,</a:t>
            </a:r>
          </a:p>
          <a:p>
            <a:pPr lvl="0"/>
            <a:r>
              <a:rPr lang="sl-SI" dirty="0"/>
              <a:t>p</a:t>
            </a:r>
            <a:r>
              <a:rPr lang="sl-SI" dirty="0" smtClean="0"/>
              <a:t>isali bomo govore in jih razčlenjevali glede na etos, logos in patos</a:t>
            </a:r>
            <a:r>
              <a:rPr lang="sl-SI" dirty="0" smtClean="0"/>
              <a:t>. </a:t>
            </a:r>
            <a:endParaRPr lang="sl-SI" dirty="0"/>
          </a:p>
          <a:p>
            <a:pPr marL="114300" indent="0">
              <a:buNone/>
            </a:pPr>
            <a:endParaRPr lang="sl-SI" dirty="0"/>
          </a:p>
        </p:txBody>
      </p:sp>
    </p:spTree>
    <p:extLst>
      <p:ext uri="{BB962C8B-B14F-4D97-AF65-F5344CB8AC3E}">
        <p14:creationId xmlns:p14="http://schemas.microsoft.com/office/powerpoint/2010/main" val="15444979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karnar">
  <a:themeElements>
    <a:clrScheme name="Lekarnar">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Lekarnar">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Lekarnar">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21</TotalTime>
  <Words>196</Words>
  <Application>Microsoft Office PowerPoint</Application>
  <PresentationFormat>Diaprojekcija na zaslonu (4:3)</PresentationFormat>
  <Paragraphs>24</Paragraphs>
  <Slides>4</Slides>
  <Notes>0</Notes>
  <HiddenSlides>0</HiddenSlides>
  <MMClips>0</MMClips>
  <ScaleCrop>false</ScaleCrop>
  <HeadingPairs>
    <vt:vector size="6" baseType="variant">
      <vt:variant>
        <vt:lpstr>Uporabljene pisave</vt:lpstr>
      </vt:variant>
      <vt:variant>
        <vt:i4>3</vt:i4>
      </vt:variant>
      <vt:variant>
        <vt:lpstr>Tema</vt:lpstr>
      </vt:variant>
      <vt:variant>
        <vt:i4>1</vt:i4>
      </vt:variant>
      <vt:variant>
        <vt:lpstr>Naslovi diapozitivov</vt:lpstr>
      </vt:variant>
      <vt:variant>
        <vt:i4>4</vt:i4>
      </vt:variant>
    </vt:vector>
  </HeadingPairs>
  <TitlesOfParts>
    <vt:vector size="8" baseType="lpstr">
      <vt:lpstr>Arial</vt:lpstr>
      <vt:lpstr>Book Antiqua</vt:lpstr>
      <vt:lpstr>Century Gothic</vt:lpstr>
      <vt:lpstr>Lekarnar</vt:lpstr>
      <vt:lpstr>IZBIRNI PREDMETI  2024/2025</vt:lpstr>
      <vt:lpstr>retorika</vt:lpstr>
      <vt:lpstr>retorika</vt:lpstr>
      <vt:lpstr>retorika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IZBIRNI PREDMETI 2012/2013 IME PREDMETA</dc:title>
  <dc:creator>knjižko</dc:creator>
  <cp:lastModifiedBy>OŠ Šmarjeta</cp:lastModifiedBy>
  <cp:revision>17</cp:revision>
  <dcterms:created xsi:type="dcterms:W3CDTF">2012-03-13T11:16:18Z</dcterms:created>
  <dcterms:modified xsi:type="dcterms:W3CDTF">2024-03-10T16:31:10Z</dcterms:modified>
</cp:coreProperties>
</file>