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1" r:id="rId9"/>
    <p:sldId id="262" r:id="rId10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589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45793A1-5EE3-4B03-B353-E9CD27519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B21752-57A6-4D54-9D39-9736E208C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EB3F-9833-4B00-858D-5BA902E46D01}" type="datetime1">
              <a:rPr lang="sl-SI" smtClean="0"/>
              <a:t>4. 04. 2024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0F523-8AA2-4827-8ADD-E407D03396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5D93D85-2499-4AEF-9E23-D445DE01AF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D17ED-A452-4A50-A6B4-F4D79F0D12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24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B229E-6AE2-43A6-9298-BD7060918561}" type="datetime1">
              <a:rPr lang="sl-SI" smtClean="0"/>
              <a:pPr/>
              <a:t>4. 04. 2024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BA7F3-B654-4533-A334-E615BC003D5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2903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A7F3-B654-4533-A334-E615BC003D5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22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3E2A7-9761-44DC-93C8-535D0CBC606F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cxnSp>
        <p:nvCxnSpPr>
          <p:cNvPr id="16" name="Raven povezovalnik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7" name="Označba mesta za sliko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sliko.</a:t>
            </a:r>
          </a:p>
        </p:txBody>
      </p:sp>
      <p:sp>
        <p:nvSpPr>
          <p:cNvPr id="16" name="Označba mesta za besedilo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832EC8-089F-44B5-BFB3-B2CBD7FDB2F5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976FB-E18B-4A08-AAD3-1A365F0F9A28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69FDDD-69E9-4DFF-8820-6A9D4441BCFB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4" name="Polje z besedilom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5" name="Polje z besedilom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086DD3-0DA2-4531-8231-3A2ED4CE7652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 z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BDF3AD-9968-4F0F-9BDA-0C4DA7E9DE41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olje_z_besedilom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l-SI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sp>
        <p:nvSpPr>
          <p:cNvPr id="12" name="Polje_z_besedilom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sl-SI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ilno ali nap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284439-479F-46D6-9C60-4D56A9103DD4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AA4F52-1A53-454B-A469-2F9B2D743C9C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CCECFE-D07F-40A0-8A47-83EBAF3FFA8D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E855FC-0E26-4031-AB93-1C54B1405EC0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18D62-DB71-4C57-BF59-DD678A009DC5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19354-8A49-4500-97E2-15E320405B41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F882AF-4B06-420E-B8BD-8DA22AC90C5F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6C16DF-D228-4B50-B274-D996774BC606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0B363D-D499-4B02-B93E-9F1408BCFD04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481CD-2E43-4E5A-A5A1-48EDE89AE77B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sl-SI" noProof="0"/>
              <a:t>Kliknite, če želite urediti slog naslova matrice.</a:t>
            </a:r>
          </a:p>
        </p:txBody>
      </p:sp>
      <p:sp>
        <p:nvSpPr>
          <p:cNvPr id="14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3C0707-13FF-4005-9DE0-60CFBA58047C}" type="datetime1">
              <a:rPr lang="sl-SI" noProof="0" smtClean="0"/>
              <a:t>4. 04. 2024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Raven povezovalnik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Kliknite, če želite urediti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E95B46BD-BC22-49EB-BB67-EA30E0AB105F}" type="datetime1">
              <a:rPr lang="sl-SI" noProof="0" smtClean="0"/>
              <a:t>4. 04. 2024</a:t>
            </a:fld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Pravokotnik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1458723"/>
            <a:ext cx="3971902" cy="2735114"/>
          </a:xfrm>
        </p:spPr>
        <p:txBody>
          <a:bodyPr rtlCol="0">
            <a:normAutofit fontScale="90000"/>
          </a:bodyPr>
          <a:lstStyle/>
          <a:p>
            <a:pPr rtl="0"/>
            <a:br>
              <a:rPr lang="sl-SI" sz="2800" dirty="0"/>
            </a:br>
            <a:br>
              <a:rPr lang="sl-SI" sz="2800" dirty="0"/>
            </a:br>
            <a:r>
              <a:rPr lang="sl-SI" sz="2800" dirty="0"/>
              <a:t>Neobvezni izbirni predmet 2024 – 2025</a:t>
            </a:r>
            <a:br>
              <a:rPr lang="sl-SI" sz="2800" dirty="0"/>
            </a:br>
            <a:br>
              <a:rPr lang="sl-SI" sz="2800" dirty="0"/>
            </a:br>
            <a:r>
              <a:rPr lang="sl-SI" sz="4000" b="1" dirty="0"/>
              <a:t>tehnika</a:t>
            </a:r>
            <a:r>
              <a:rPr lang="sl-SI" sz="4000" dirty="0"/>
              <a:t> </a:t>
            </a:r>
            <a:br>
              <a:rPr lang="sl-SI" sz="4000" dirty="0"/>
            </a:br>
            <a:r>
              <a:rPr lang="sl-SI" sz="2800" dirty="0"/>
              <a:t>4., 5. razred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883" y="4816326"/>
            <a:ext cx="3740129" cy="1030375"/>
          </a:xfrm>
        </p:spPr>
        <p:txBody>
          <a:bodyPr rtlCol="0">
            <a:normAutofit/>
          </a:bodyPr>
          <a:lstStyle/>
          <a:p>
            <a:pPr rtl="0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35 ur</a:t>
            </a:r>
          </a:p>
          <a:p>
            <a:pPr rtl="0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Učiteljica: Darinka Petrina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7-us.googleusercontent.com/Wl9EZVsM1WXAjV-VUrxieSTztxw_cP2AQvVC-LzNlrDJSQUaeHOhmZm_jsmDoBcqfdlkkV8ICr1Fi_JEb8eSHKomnUrvYAR532lBXPSpZJG12d61UlC-rFYNbfgf81vxHWGdO7eZZt0G9Yx55nDtgQ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0429" y="12544"/>
            <a:ext cx="2228396" cy="211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Pravokotnik z odrezanima kotoma na diagonali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Raven povezovalnik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ven povezovalnik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ven povezovalnik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ven povezovalnik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ven povezovalnik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23" y="743172"/>
            <a:ext cx="5135046" cy="497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87315" y="1279226"/>
            <a:ext cx="6910750" cy="4107180"/>
          </a:xfrm>
        </p:spPr>
        <p:txBody>
          <a:bodyPr>
            <a:normAutofit/>
          </a:bodyPr>
          <a:lstStyle/>
          <a:p>
            <a:pPr algn="just"/>
            <a:r>
              <a:rPr lang="sl-SI" sz="2800" dirty="0">
                <a:solidFill>
                  <a:schemeClr val="tx1"/>
                </a:solidFill>
              </a:rPr>
              <a:t>Izbirni predmet tehnika </a:t>
            </a:r>
            <a:r>
              <a:rPr lang="sl-SI" sz="2800" b="1" dirty="0">
                <a:solidFill>
                  <a:schemeClr val="tx1"/>
                </a:solidFill>
              </a:rPr>
              <a:t>poglablja, razširja in nadgrajuje</a:t>
            </a:r>
            <a:r>
              <a:rPr lang="sl-SI" sz="2800" dirty="0">
                <a:solidFill>
                  <a:schemeClr val="tx1"/>
                </a:solidFill>
              </a:rPr>
              <a:t> predmeta naravoslovje in tehnika v 4. in 5. ter tehnika in tehnologija v 6. razredu.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0" y="2053220"/>
            <a:ext cx="1919395" cy="255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95" y="2053220"/>
            <a:ext cx="1946008" cy="259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63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7327" y="753978"/>
            <a:ext cx="5106988" cy="5630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tx1"/>
                </a:solidFill>
              </a:rPr>
              <a:t>Učenci se naučijo:</a:t>
            </a:r>
          </a:p>
          <a:p>
            <a:r>
              <a:rPr lang="sl-SI" sz="2800" dirty="0">
                <a:solidFill>
                  <a:schemeClr val="tx1"/>
                </a:solidFill>
              </a:rPr>
              <a:t>brati navodila,</a:t>
            </a:r>
          </a:p>
          <a:p>
            <a:r>
              <a:rPr lang="sl-SI" sz="2800" dirty="0">
                <a:solidFill>
                  <a:schemeClr val="tx1"/>
                </a:solidFill>
              </a:rPr>
              <a:t>prenašati mere iz navodil na obdelovanec,</a:t>
            </a:r>
          </a:p>
          <a:p>
            <a:r>
              <a:rPr lang="sl-SI" sz="2800" dirty="0">
                <a:solidFill>
                  <a:schemeClr val="tx1"/>
                </a:solidFill>
              </a:rPr>
              <a:t>uporabljati zaščitno opremo,</a:t>
            </a:r>
          </a:p>
          <a:p>
            <a:r>
              <a:rPr lang="sl-SI" sz="2800" dirty="0">
                <a:solidFill>
                  <a:schemeClr val="tx1"/>
                </a:solidFill>
              </a:rPr>
              <a:t>rokovati z orodji,</a:t>
            </a:r>
          </a:p>
          <a:p>
            <a:r>
              <a:rPr lang="sl-SI" sz="2800" dirty="0">
                <a:solidFill>
                  <a:schemeClr val="tx1"/>
                </a:solidFill>
              </a:rPr>
              <a:t>delati s stroji, </a:t>
            </a:r>
          </a:p>
          <a:p>
            <a:r>
              <a:rPr lang="sl-SI" sz="2800" dirty="0">
                <a:solidFill>
                  <a:schemeClr val="tx1"/>
                </a:solidFill>
              </a:rPr>
              <a:t>Izdelati uporaben izdelek.</a:t>
            </a:r>
          </a:p>
          <a:p>
            <a:pPr marL="0" indent="0">
              <a:buNone/>
            </a:pPr>
            <a:endParaRPr lang="sl-SI" sz="2800" dirty="0">
              <a:solidFill>
                <a:schemeClr val="tx1"/>
              </a:solidFill>
            </a:endParaRPr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72" y="461209"/>
            <a:ext cx="1941095" cy="2588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3358" r="4676" b="17506"/>
          <a:stretch/>
        </p:blipFill>
        <p:spPr>
          <a:xfrm>
            <a:off x="9789855" y="300788"/>
            <a:ext cx="2115549" cy="274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94" y="3878179"/>
            <a:ext cx="2099510" cy="2799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85" y="4001169"/>
            <a:ext cx="2007268" cy="267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40" y="2079456"/>
            <a:ext cx="2234866" cy="297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08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685800"/>
            <a:ext cx="5028611" cy="5296989"/>
          </a:xfrm>
        </p:spPr>
        <p:txBody>
          <a:bodyPr/>
          <a:lstStyle/>
          <a:p>
            <a:r>
              <a:rPr lang="sl-SI" sz="2800" dirty="0">
                <a:solidFill>
                  <a:schemeClr val="tx1"/>
                </a:solidFill>
              </a:rPr>
              <a:t>Pri praktičnem delu učenci </a:t>
            </a:r>
            <a:r>
              <a:rPr lang="sl-SI" sz="2800" b="1" dirty="0">
                <a:solidFill>
                  <a:schemeClr val="tx1"/>
                </a:solidFill>
              </a:rPr>
              <a:t>spoznavajo nevarnosti</a:t>
            </a:r>
            <a:r>
              <a:rPr lang="sl-SI" sz="2800" dirty="0">
                <a:solidFill>
                  <a:schemeClr val="tx1"/>
                </a:solidFill>
              </a:rPr>
              <a:t> in </a:t>
            </a:r>
            <a:r>
              <a:rPr lang="sl-SI" sz="2800" b="1" dirty="0">
                <a:solidFill>
                  <a:schemeClr val="tx1"/>
                </a:solidFill>
              </a:rPr>
              <a:t>varnostne ukrepe</a:t>
            </a:r>
            <a:r>
              <a:rPr lang="sl-SI" sz="2800" dirty="0">
                <a:solidFill>
                  <a:schemeClr val="tx1"/>
                </a:solidFill>
              </a:rPr>
              <a:t> ter </a:t>
            </a:r>
            <a:r>
              <a:rPr lang="sl-SI" sz="2800" b="1" dirty="0">
                <a:solidFill>
                  <a:schemeClr val="tx1"/>
                </a:solidFill>
              </a:rPr>
              <a:t>razvijajo spretnosti in navade pri uporabi zaščitnih sredstev</a:t>
            </a:r>
            <a:r>
              <a:rPr lang="sl-SI" sz="2800" dirty="0">
                <a:solidFill>
                  <a:schemeClr val="tx1"/>
                </a:solidFill>
              </a:rPr>
              <a:t>.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905" y="437062"/>
            <a:ext cx="5998146" cy="213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689" y="2994660"/>
            <a:ext cx="2440577" cy="309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23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457" y="685801"/>
            <a:ext cx="4192589" cy="83820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Vsebinski sklopi</a:t>
            </a:r>
            <a:r>
              <a:rPr lang="sl-SI" dirty="0"/>
              <a:t>	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7457" y="1793967"/>
            <a:ext cx="3913914" cy="4170077"/>
          </a:xfrm>
        </p:spPr>
        <p:txBody>
          <a:bodyPr>
            <a:noAutofit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papirna gradiva, </a:t>
            </a:r>
          </a:p>
          <a:p>
            <a:r>
              <a:rPr lang="sl-SI" sz="2400" dirty="0">
                <a:solidFill>
                  <a:schemeClr val="tx1"/>
                </a:solidFill>
              </a:rPr>
              <a:t>les,</a:t>
            </a:r>
          </a:p>
          <a:p>
            <a:r>
              <a:rPr lang="sl-SI" sz="2400" dirty="0">
                <a:solidFill>
                  <a:schemeClr val="tx1"/>
                </a:solidFill>
              </a:rPr>
              <a:t>umetne snovi,</a:t>
            </a:r>
          </a:p>
          <a:p>
            <a:r>
              <a:rPr lang="sl-SI" sz="2400" dirty="0">
                <a:solidFill>
                  <a:schemeClr val="tx1"/>
                </a:solidFill>
              </a:rPr>
              <a:t>konstrukcije (odpiranje garažnih vrat, vrtenje ražnja, spuščanje zapornic, dvižni most,…), </a:t>
            </a:r>
          </a:p>
          <a:p>
            <a:r>
              <a:rPr lang="sl-SI" sz="2400" dirty="0">
                <a:solidFill>
                  <a:schemeClr val="tx1"/>
                </a:solidFill>
              </a:rPr>
              <a:t>izbirne vsebine.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611" y="420480"/>
            <a:ext cx="2545017" cy="54752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386" y="420479"/>
            <a:ext cx="2496275" cy="5414264"/>
          </a:xfrm>
          <a:prstGeom prst="rect">
            <a:avLst/>
          </a:prstGeom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5205611" y="5964044"/>
            <a:ext cx="6017050" cy="61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         4. razred						5. razred</a:t>
            </a:r>
          </a:p>
        </p:txBody>
      </p:sp>
    </p:spTree>
    <p:extLst>
      <p:ext uri="{BB962C8B-B14F-4D97-AF65-F5344CB8AC3E}">
        <p14:creationId xmlns:p14="http://schemas.microsoft.com/office/powerpoint/2010/main" val="92712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727" y="1959429"/>
            <a:ext cx="7284131" cy="4539344"/>
          </a:xfrm>
        </p:spPr>
        <p:txBody>
          <a:bodyPr>
            <a:noAutofit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Izdelke bodo učenci v celoti izdelali pri pouku. </a:t>
            </a:r>
          </a:p>
          <a:p>
            <a:pPr fontAlgn="base"/>
            <a:r>
              <a:rPr lang="sl-SI" sz="2400" dirty="0">
                <a:solidFill>
                  <a:schemeClr val="tx1"/>
                </a:solidFill>
              </a:rPr>
              <a:t>Komplet Tehnika 1, 2 je zasnovan in oblikovan z namenom, da bodo učenci imeli zbrano vse potrebno gradivo za izdelke.</a:t>
            </a:r>
          </a:p>
          <a:p>
            <a:r>
              <a:rPr lang="sl-SI" sz="2400" dirty="0">
                <a:solidFill>
                  <a:schemeClr val="tx1"/>
                </a:solidFill>
              </a:rPr>
              <a:t>Izdelki bodo zanimivi, uporabni… </a:t>
            </a:r>
          </a:p>
          <a:p>
            <a:r>
              <a:rPr lang="sl-SI" sz="2400" dirty="0">
                <a:solidFill>
                  <a:schemeClr val="tx1"/>
                </a:solidFill>
              </a:rPr>
              <a:t>Pouk bo potekal v tehnični učilnici.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81" y="751114"/>
            <a:ext cx="2162654" cy="14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792" y="751114"/>
            <a:ext cx="2300581" cy="140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02" y="547126"/>
            <a:ext cx="3154843" cy="420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663585"/>
      </p:ext>
    </p:extLst>
  </p:cSld>
  <p:clrMapOvr>
    <a:masterClrMapping/>
  </p:clrMapOvr>
</p:sld>
</file>

<file path=ppt/theme/theme1.xml><?xml version="1.0" encoding="utf-8"?>
<a:theme xmlns:a="http://schemas.openxmlformats.org/drawingml/2006/main" name="Odrezano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76448-B9B5-444F-ABF0-3E2949E5B924}">
  <ds:schemaRefs>
    <ds:schemaRef ds:uri="71af3243-3dd4-4a8d-8c0d-dd76da1f02a5"/>
    <ds:schemaRef ds:uri="http://purl.org/dc/terms/"/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učenja</Template>
  <TotalTime>0</TotalTime>
  <Words>187</Words>
  <Application>Microsoft Office PowerPoint</Application>
  <PresentationFormat>Širokozaslonsko</PresentationFormat>
  <Paragraphs>24</Paragraphs>
  <Slides>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Odrezano</vt:lpstr>
      <vt:lpstr>  Neobvezni izbirni predmet 2024 – 2025  tehnika  4., 5. razred</vt:lpstr>
      <vt:lpstr>PowerPointova predstavitev</vt:lpstr>
      <vt:lpstr>PowerPointova predstavitev</vt:lpstr>
      <vt:lpstr>PowerPointova predstavitev</vt:lpstr>
      <vt:lpstr>Vsebinski sklopi 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2020-04-16T19:11:45Z</dcterms:created>
  <dcterms:modified xsi:type="dcterms:W3CDTF">2024-04-04T10:29:06Z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