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 " userId="a90f9565-d14e-4a3d-9ea5-a3c542b672b8" providerId="ADAL" clId="{A5AE7F0A-5C72-4B67-8814-47767BB1FC4A}"/>
    <pc:docChg chg="modSld">
      <pc:chgData name=" " userId="a90f9565-d14e-4a3d-9ea5-a3c542b672b8" providerId="ADAL" clId="{A5AE7F0A-5C72-4B67-8814-47767BB1FC4A}" dt="2024-03-28T19:44:05.480" v="3" actId="20577"/>
      <pc:docMkLst>
        <pc:docMk/>
      </pc:docMkLst>
      <pc:sldChg chg="modSp">
        <pc:chgData name=" " userId="a90f9565-d14e-4a3d-9ea5-a3c542b672b8" providerId="ADAL" clId="{A5AE7F0A-5C72-4B67-8814-47767BB1FC4A}" dt="2024-03-28T19:44:05.480" v="3" actId="20577"/>
        <pc:sldMkLst>
          <pc:docMk/>
          <pc:sldMk cId="3871777670" sldId="256"/>
        </pc:sldMkLst>
        <pc:spChg chg="mod">
          <ac:chgData name=" " userId="a90f9565-d14e-4a3d-9ea5-a3c542b672b8" providerId="ADAL" clId="{A5AE7F0A-5C72-4B67-8814-47767BB1FC4A}" dt="2024-03-28T19:44:05.480" v="3" actId="20577"/>
          <ac:spMkLst>
            <pc:docMk/>
            <pc:sldMk cId="387177767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pPr/>
              <a:t>28.03.2024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sl-SI" dirty="0"/>
              <a:t>Sedmi IN Osmi  RAZRED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4616410" cy="1219201"/>
          </a:xfrm>
        </p:spPr>
        <p:txBody>
          <a:bodyPr>
            <a:normAutofit fontScale="90000"/>
          </a:bodyPr>
          <a:lstStyle/>
          <a:p>
            <a:r>
              <a:rPr lang="sl-SI" dirty="0"/>
              <a:t>IZBIRNI PREDMETI </a:t>
            </a:r>
            <a:br>
              <a:rPr lang="sl-SI" dirty="0"/>
            </a:br>
            <a:r>
              <a:rPr lang="sl-SI" dirty="0"/>
              <a:t>2024/2025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5112568" cy="121920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b="1" dirty="0">
                <a:solidFill>
                  <a:schemeClr val="accent5">
                    <a:lumMod val="50000"/>
                  </a:schemeClr>
                </a:solidFill>
              </a:rPr>
              <a:t>Sodobna priprava hrane</a:t>
            </a:r>
          </a:p>
        </p:txBody>
      </p:sp>
      <p:pic>
        <p:nvPicPr>
          <p:cNvPr id="7" name="Slika 6" descr="Rezultat iskanja slik za clipart cooki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924944"/>
            <a:ext cx="1857375" cy="2457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1" y="332657"/>
            <a:ext cx="5976664" cy="135787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dirty="0">
                <a:solidFill>
                  <a:srgbClr val="00B050"/>
                </a:solidFill>
              </a:rPr>
              <a:t>Sodobna priprava hrane                            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sl-SI" b="1" dirty="0"/>
              <a:t>Vsebina predmeta</a:t>
            </a:r>
          </a:p>
          <a:p>
            <a:pPr marL="114300" indent="0">
              <a:buNone/>
            </a:pPr>
            <a:endParaRPr lang="sl-SI" b="1" dirty="0"/>
          </a:p>
        </p:txBody>
      </p:sp>
      <p:sp>
        <p:nvSpPr>
          <p:cNvPr id="4" name="Pravokotnik 3"/>
          <p:cNvSpPr/>
          <p:nvPr/>
        </p:nvSpPr>
        <p:spPr>
          <a:xfrm>
            <a:off x="611560" y="2122634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/>
              <a:t>Pri predmetu se učenci poučijo o vplivu prehrane za zagotavljanje in ohranjevanje zdravja. Spoznavajo pomembnost varne, varovalne in zdrave prehrane.</a:t>
            </a:r>
            <a:endParaRPr lang="sl-SI" i="1" dirty="0"/>
          </a:p>
          <a:p>
            <a:r>
              <a:rPr lang="sl-SI" dirty="0"/>
              <a:t>Snov je razdeljena v štiri sklope, ki se med seboj povezujejo in nadgrajujejo:</a:t>
            </a:r>
            <a:endParaRPr lang="sl-SI" i="1" dirty="0"/>
          </a:p>
          <a:p>
            <a:pPr lvl="0"/>
            <a:endParaRPr lang="sl-SI" dirty="0"/>
          </a:p>
          <a:p>
            <a:pPr lvl="0">
              <a:buClr>
                <a:srgbClr val="FF0000"/>
              </a:buClr>
            </a:pPr>
            <a:r>
              <a:rPr lang="sl-SI" b="1" dirty="0">
                <a:solidFill>
                  <a:srgbClr val="00B050"/>
                </a:solidFill>
              </a:rPr>
              <a:t>HRANILNE SNOV V POVEZAVI Z ZDRAVJEM,</a:t>
            </a:r>
          </a:p>
          <a:p>
            <a:r>
              <a:rPr lang="sl-SI" b="1" dirty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sl-SI" b="1" dirty="0">
                <a:solidFill>
                  <a:srgbClr val="00B050"/>
                </a:solidFill>
              </a:rPr>
              <a:t>KAKOVOST ŽIVIL IN JEDI,</a:t>
            </a:r>
          </a:p>
          <a:p>
            <a:r>
              <a:rPr lang="sl-SI" b="1" dirty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sl-SI" b="1" dirty="0">
                <a:solidFill>
                  <a:srgbClr val="00B050"/>
                </a:solidFill>
              </a:rPr>
              <a:t>PRIPRAV ZDRAVE HRANE,</a:t>
            </a:r>
          </a:p>
          <a:p>
            <a:r>
              <a:rPr lang="sl-SI" b="1" dirty="0">
                <a:solidFill>
                  <a:srgbClr val="00B050"/>
                </a:solidFill>
              </a:rPr>
              <a:t> </a:t>
            </a:r>
          </a:p>
          <a:p>
            <a:pPr lvl="0"/>
            <a:r>
              <a:rPr lang="sl-SI" b="1" dirty="0">
                <a:solidFill>
                  <a:srgbClr val="00B050"/>
                </a:solidFill>
              </a:rPr>
              <a:t>PREHRANSKE NAVADE.</a:t>
            </a:r>
          </a:p>
          <a:p>
            <a:pPr lvl="0"/>
            <a:endParaRPr lang="sl-SI" b="1" dirty="0">
              <a:solidFill>
                <a:srgbClr val="00B050"/>
              </a:solidFill>
            </a:endParaRPr>
          </a:p>
          <a:p>
            <a:pPr lvl="0"/>
            <a:endParaRPr lang="sl-SI" b="1" dirty="0"/>
          </a:p>
          <a:p>
            <a:pPr>
              <a:spcAft>
                <a:spcPts val="0"/>
              </a:spcAft>
            </a:pPr>
            <a:endParaRPr lang="sl-SI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40" name="Picture 16" descr="4 Food Fundamentals To Fol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5940152" y="363523"/>
            <a:ext cx="3036580" cy="12961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 descr="Rezultat iskanja slik za clipart cooki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733256"/>
            <a:ext cx="4392488" cy="9145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640960" cy="135561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br>
              <a:rPr lang="sl-SI" dirty="0"/>
            </a:br>
            <a:r>
              <a:rPr lang="sl-SI" dirty="0"/>
              <a:t>             </a:t>
            </a:r>
            <a:r>
              <a:rPr lang="sl-SI" dirty="0">
                <a:solidFill>
                  <a:srgbClr val="00B050"/>
                </a:solidFill>
              </a:rPr>
              <a:t>SODOBNA PRIPRAVA HRANE                        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683568" y="1755793"/>
            <a:ext cx="705678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OPIS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Predmet SODOBNA PRIPRAVA HRANE je enoletni obvezni izbirni predmet.</a:t>
            </a:r>
            <a:endParaRPr kumimoji="0" lang="sl-SI" altLang="sl-S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Vanj se lahko vključijo učenci </a:t>
            </a:r>
            <a:r>
              <a:rPr kumimoji="0" lang="sl-SI" altLang="sl-SI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sedmega</a:t>
            </a:r>
            <a:r>
              <a:rPr kumimoji="0" lang="sl-SI" altLang="sl-SI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kumimoji="0" lang="sl-SI" altLang="sl-SI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osmega razreda</a:t>
            </a:r>
            <a:r>
              <a:rPr kumimoji="0" lang="sl-SI" altLang="sl-SI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Pouk poteka v blok urah (po dve uri skupaj).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dirty="0">
                <a:solidFill>
                  <a:schemeClr val="tx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Obsega 35 ur.</a:t>
            </a:r>
            <a:endParaRPr kumimoji="0" lang="sl-SI" altLang="sl-SI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altLang="sl-SI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1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Gautami"/>
              </a:rPr>
              <a:t>Predmet je naravnan praktično, saj  se učenci urijo v pripravi različnih jedi in pri tem upoštevajo načela zdrave prehrane</a:t>
            </a:r>
            <a:r>
              <a:rPr kumimoji="0" lang="sl-SI" altLang="sl-SI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Gautami"/>
              </a:rPr>
              <a:t>.</a:t>
            </a:r>
            <a:r>
              <a:rPr kumimoji="0" lang="sl-SI" altLang="sl-SI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</a:rPr>
              <a:t> </a:t>
            </a:r>
            <a:endParaRPr kumimoji="0" lang="sl-SI" altLang="sl-SI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4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8112"/>
            <a:ext cx="136815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8" descr="Prehrana | Vrtec I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5085184"/>
            <a:ext cx="2044645" cy="16496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dirty="0">
                <a:solidFill>
                  <a:srgbClr val="00B050"/>
                </a:solidFill>
              </a:rPr>
              <a:t>Sodobna priprava hrane</a:t>
            </a:r>
          </a:p>
        </p:txBody>
      </p:sp>
      <p:sp>
        <p:nvSpPr>
          <p:cNvPr id="7" name="Pravokotnik 6"/>
          <p:cNvSpPr/>
          <p:nvPr/>
        </p:nvSpPr>
        <p:spPr>
          <a:xfrm>
            <a:off x="426128" y="1988840"/>
            <a:ext cx="7704856" cy="403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sl-SI" sz="2000" b="1" dirty="0">
                <a:latin typeface="Arial" panose="020B0604020202020204" pitchFamily="34" charset="0"/>
              </a:rPr>
              <a:t>CILJI PREDMETA</a:t>
            </a:r>
          </a:p>
          <a:p>
            <a:pPr>
              <a:spcAft>
                <a:spcPts val="0"/>
              </a:spcAft>
            </a:pPr>
            <a:r>
              <a:rPr lang="sl-SI" i="1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Učenci :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razvijajo sposobnosti za tvorno in preudarno odločanje o svoji prehrani,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poglabljajo znanje v smislu usmerjanja v nadaljnje šolanje na agroživilskih, gostinsko- turističnih in zdravstvenih šolah,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poznajo kriterije za ocenjevanje živil in jedi,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poznajo vzroke in posledice zastrupitve z živili,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ugotavljajo vzroke in posledice slabih prehranskih navad,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spoznavajo postopke priprave hrane,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ocenjujejo in spreminjajo kuharske recepte v smislu priprave zdrave hrane,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08305" algn="l"/>
                <a:tab pos="45720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pripravljajo zdravo hrano.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8305" indent="-228600">
              <a:spcAft>
                <a:spcPts val="0"/>
              </a:spcAft>
              <a:tabLst>
                <a:tab pos="408305" algn="l"/>
                <a:tab pos="449580" algn="l"/>
              </a:tabLs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</a:rPr>
              <a:t> </a:t>
            </a:r>
            <a:endParaRPr lang="sl-SI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i="1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sl-SI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l-SI" i="1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Slika 5" descr="Z zdravo prehrano do zdravega telesa | Slovenec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3173">
            <a:off x="6078040" y="5336862"/>
            <a:ext cx="2853680" cy="13830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BCF8C0AA75CF488EE975FE365A9B1C" ma:contentTypeVersion="14" ma:contentTypeDescription="Ustvari nov dokument." ma:contentTypeScope="" ma:versionID="984abc9e0973ac911552b3a043f5c3e5">
  <xsd:schema xmlns:xsd="http://www.w3.org/2001/XMLSchema" xmlns:xs="http://www.w3.org/2001/XMLSchema" xmlns:p="http://schemas.microsoft.com/office/2006/metadata/properties" xmlns:ns3="d678a75d-0102-432f-9d27-a5b9d7282b0c" targetNamespace="http://schemas.microsoft.com/office/2006/metadata/properties" ma:root="true" ma:fieldsID="f99fb13bcdf6e25f8d796a0db8742854" ns3:_="">
    <xsd:import namespace="d678a75d-0102-432f-9d27-a5b9d7282b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8a75d-0102-432f-9d27-a5b9d7282b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vsebine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CA6B1F-D50E-4293-82A9-AA80746E10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78a75d-0102-432f-9d27-a5b9d7282b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DEF4E66-466D-4DBB-81A3-FE00372B8D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E8FF0F-4F9D-4D8B-BF26-3DEBA39B0697}">
  <ds:schemaRefs>
    <ds:schemaRef ds:uri="http://purl.org/dc/terms/"/>
    <ds:schemaRef ds:uri="http://schemas.microsoft.com/office/2006/documentManagement/types"/>
    <ds:schemaRef ds:uri="d678a75d-0102-432f-9d27-a5b9d7282b0c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390</TotalTime>
  <Words>220</Words>
  <Application>Microsoft Office PowerPoint</Application>
  <PresentationFormat>Diaprojekcija na zaslonu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3" baseType="lpstr">
      <vt:lpstr>Arial</vt:lpstr>
      <vt:lpstr>Book Antiqua</vt:lpstr>
      <vt:lpstr>Century Gothic</vt:lpstr>
      <vt:lpstr>Garamond</vt:lpstr>
      <vt:lpstr>Gautami</vt:lpstr>
      <vt:lpstr>Symbol</vt:lpstr>
      <vt:lpstr>Times New Roman</vt:lpstr>
      <vt:lpstr>Trebuchet MS</vt:lpstr>
      <vt:lpstr>Lekarnar</vt:lpstr>
      <vt:lpstr>IZBIRNI PREDMETI  2024/2025</vt:lpstr>
      <vt:lpstr>Sodobna priprava hrane                            </vt:lpstr>
      <vt:lpstr>              SODOBNA PRIPRAVA HRANE                        </vt:lpstr>
      <vt:lpstr>Sodobna priprava hrane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 </cp:lastModifiedBy>
  <cp:revision>39</cp:revision>
  <dcterms:created xsi:type="dcterms:W3CDTF">2012-03-13T11:16:18Z</dcterms:created>
  <dcterms:modified xsi:type="dcterms:W3CDTF">2024-03-28T19:44:41Z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0x010100D9BCF8C0AA75CF488EE975FE365A9B1C</vt:lpwstr>
  </property>
</Properties>
</file>