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678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0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16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01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240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217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786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61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63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72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85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46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9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44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152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679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29. 03. 2024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07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0600" y="425450"/>
            <a:ext cx="6629400" cy="14913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IZBIRNI PREDMETI </a:t>
            </a:r>
            <a:br>
              <a:rPr lang="sl-SI" dirty="0" smtClean="0"/>
            </a:br>
            <a:r>
              <a:rPr lang="sl-SI" dirty="0" smtClean="0"/>
              <a:t>2024/20</a:t>
            </a:r>
            <a:r>
              <a:rPr lang="en-GB" dirty="0" smtClean="0"/>
              <a:t>2</a:t>
            </a:r>
            <a:r>
              <a:rPr lang="sl-SI" dirty="0"/>
              <a:t>5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55776" y="3611607"/>
            <a:ext cx="5760640" cy="1199704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Osnovna šola Šmarjeta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Učiteljica Špela King</a:t>
            </a:r>
            <a:endParaRPr lang="sl-SI" dirty="0"/>
          </a:p>
        </p:txBody>
      </p:sp>
      <p:pic>
        <p:nvPicPr>
          <p:cNvPr id="13315" name="Slika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11113"/>
            <a:ext cx="2159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11188" y="2420888"/>
            <a:ext cx="7489204" cy="1224136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algn="ctr"/>
            <a:r>
              <a:rPr lang="sl-SI" sz="3900" dirty="0" smtClean="0">
                <a:solidFill>
                  <a:srgbClr val="47534C"/>
                </a:solidFill>
              </a:rPr>
              <a:t>PLESNE DEJAVNOSTI- PLES</a:t>
            </a:r>
            <a:endParaRPr lang="sl-SI" sz="3900" dirty="0" smtClean="0">
              <a:solidFill>
                <a:srgbClr val="47534C"/>
              </a:solidFill>
            </a:endParaRPr>
          </a:p>
          <a:p>
            <a:pPr algn="ctr"/>
            <a:r>
              <a:rPr lang="sl-SI" sz="3900" dirty="0" smtClean="0">
                <a:solidFill>
                  <a:srgbClr val="47534C"/>
                </a:solidFill>
              </a:rPr>
              <a:t>7</a:t>
            </a:r>
            <a:r>
              <a:rPr lang="en-GB" sz="3900" dirty="0" smtClean="0">
                <a:solidFill>
                  <a:srgbClr val="47534C"/>
                </a:solidFill>
              </a:rPr>
              <a:t>.</a:t>
            </a:r>
            <a:r>
              <a:rPr lang="sl-SI" sz="3900" dirty="0" smtClean="0">
                <a:solidFill>
                  <a:srgbClr val="47534C"/>
                </a:solidFill>
              </a:rPr>
              <a:t> – 9. razred (35 ur)</a:t>
            </a:r>
            <a:endParaRPr lang="sl-SI" sz="3900" dirty="0">
              <a:solidFill>
                <a:srgbClr val="47534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Arial" charset="0"/>
              </a:rPr>
              <a:t>PLESNE DEJAVNOSTI</a:t>
            </a:r>
            <a:r>
              <a:rPr lang="en-GB" cap="none" dirty="0" smtClean="0">
                <a:solidFill>
                  <a:srgbClr val="FF0000"/>
                </a:solidFill>
                <a:latin typeface="Arial" charset="0"/>
              </a:rPr>
              <a:t> -PLES</a:t>
            </a:r>
            <a:endParaRPr lang="sl-SI" cap="none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68009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VSEBINA PREDMETA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vaje v spoznavanju posameznih delov telesa in pridobivanje občutka za možne gibe, ki prihajajo iz sklepov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osnovne enostavne ritmične vaje s ploskanjem z rokami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menjalni korak naprej, nazaj, trojni korak naprej nazaj, pet možnih načinov skokov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urjenje mišičnega spomina, opazovanje in posnemanje položajev sošolcev, skupinsko obvaldovanje prostora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kultura obnašanja na družabnih in plesnih prireditvah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dirty="0" smtClean="0"/>
              <a:t>PLESNE DEJAVNOSTI</a:t>
            </a:r>
            <a:r>
              <a:rPr lang="en-GB" cap="none" dirty="0" smtClean="0"/>
              <a:t> -PLES</a:t>
            </a:r>
            <a:endParaRPr lang="sl-SI" cap="none" dirty="0" smtClean="0"/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3735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sl-SI" sz="2000" dirty="0" smtClean="0"/>
              <a:t>OPIS PREDMETA</a:t>
            </a:r>
          </a:p>
          <a:p>
            <a:r>
              <a:rPr lang="sl-SI" dirty="0" smtClean="0"/>
              <a:t>osnove plesa svetovnega plesnega programa</a:t>
            </a:r>
          </a:p>
          <a:p>
            <a:r>
              <a:rPr lang="sl-SI" dirty="0" smtClean="0"/>
              <a:t>sestava in izvedba skupinskega ali posamičnega plesa</a:t>
            </a:r>
          </a:p>
          <a:p>
            <a:r>
              <a:rPr lang="sl-SI" dirty="0" smtClean="0"/>
              <a:t>nastopi na šolskih in občinskih prireditvah</a:t>
            </a:r>
          </a:p>
          <a:p>
            <a:r>
              <a:rPr lang="sl-SI" dirty="0" smtClean="0"/>
              <a:t>vključitev v projekt šolskega plesnega festivala</a:t>
            </a:r>
          </a:p>
          <a:p>
            <a:pPr marL="109728" indent="0">
              <a:buNone/>
            </a:pPr>
            <a:endParaRPr lang="sl-SI" dirty="0" smtClean="0"/>
          </a:p>
          <a:p>
            <a:pPr marL="109728" indent="0">
              <a:buNone/>
            </a:pPr>
            <a:endParaRPr lang="sl-SI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09120"/>
            <a:ext cx="259228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b="1" smtClean="0">
                <a:solidFill>
                  <a:srgbClr val="FF0000"/>
                </a:solidFill>
              </a:rPr>
              <a:t>PLESNE DEJAVNOSTI</a:t>
            </a:r>
            <a:r>
              <a:rPr lang="en-GB" b="1" cap="none" smtClean="0">
                <a:solidFill>
                  <a:srgbClr val="FF0000"/>
                </a:solidFill>
              </a:rPr>
              <a:t> </a:t>
            </a:r>
            <a:r>
              <a:rPr lang="en-GB" b="1" cap="none" dirty="0" smtClean="0">
                <a:solidFill>
                  <a:srgbClr val="FF0000"/>
                </a:solidFill>
              </a:rPr>
              <a:t>-PLES</a:t>
            </a:r>
            <a:endParaRPr lang="sl-SI" b="1" cap="none" dirty="0" smtClean="0">
              <a:solidFill>
                <a:srgbClr val="FF0000"/>
              </a:solidFill>
            </a:endParaRP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CILJI PREDMETA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oblikovati celostno podobo človeka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razvijati nekatere gibalne</a:t>
            </a:r>
            <a:r>
              <a:rPr lang="en-IE" dirty="0" smtClean="0">
                <a:solidFill>
                  <a:srgbClr val="FF0000"/>
                </a:solidFill>
              </a:rPr>
              <a:t> in </a:t>
            </a:r>
            <a:r>
              <a:rPr lang="sl-SI" dirty="0" smtClean="0">
                <a:solidFill>
                  <a:srgbClr val="FF0000"/>
                </a:solidFill>
              </a:rPr>
              <a:t>funkcionalne sposobnosti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nadgraditi znanja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različnih plesnih zvrsti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razumeti vpliv plesa</a:t>
            </a:r>
            <a:r>
              <a:rPr lang="en-IE" dirty="0" smtClean="0">
                <a:solidFill>
                  <a:srgbClr val="FF0000"/>
                </a:solidFill>
              </a:rPr>
              <a:t> in </a:t>
            </a:r>
            <a:r>
              <a:rPr lang="sl-SI" dirty="0" smtClean="0">
                <a:solidFill>
                  <a:srgbClr val="FF0000"/>
                </a:solidFill>
              </a:rPr>
              <a:t>športnih aktivnosti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na organizem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spodbujati doživljanje in razmišljanje vsakega posameznika</a:t>
            </a:r>
            <a:endParaRPr lang="en-I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l-SI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53136"/>
            <a:ext cx="2966658" cy="222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TM02892315[[fn=Šelest]]</Template>
  <TotalTime>15</TotalTime>
  <Words>152</Words>
  <Application>Microsoft Office PowerPoint</Application>
  <PresentationFormat>Diaprojekcija na zaslonu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Šelest</vt:lpstr>
      <vt:lpstr>IZBIRNI PREDMETI  2024/2025</vt:lpstr>
      <vt:lpstr>PLESNE DEJAVNOSTI -PLES</vt:lpstr>
      <vt:lpstr>PLESNE DEJAVNOSTI -PLES</vt:lpstr>
      <vt:lpstr>PLESNE DEJAVNOSTI -PLES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2012/2013 IME PREDMETA</dc:title>
  <dc:creator>knjižko</dc:creator>
  <cp:lastModifiedBy>Špela</cp:lastModifiedBy>
  <cp:revision>34</cp:revision>
  <dcterms:created xsi:type="dcterms:W3CDTF">2012-03-13T11:16:18Z</dcterms:created>
  <dcterms:modified xsi:type="dcterms:W3CDTF">2024-03-29T08:25:20Z</dcterms:modified>
</cp:coreProperties>
</file>