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258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a90f9565-d14e-4a3d-9ea5-a3c542b672b8" providerId="ADAL" clId="{C5764903-CF58-429A-AEDC-8DF9C5876BD7}"/>
    <pc:docChg chg="undo custSel modSld">
      <pc:chgData name=" " userId="a90f9565-d14e-4a3d-9ea5-a3c542b672b8" providerId="ADAL" clId="{C5764903-CF58-429A-AEDC-8DF9C5876BD7}" dt="2024-03-28T19:36:04.373" v="172" actId="1440"/>
      <pc:docMkLst>
        <pc:docMk/>
      </pc:docMkLst>
      <pc:sldChg chg="addSp delSp modSp">
        <pc:chgData name=" " userId="a90f9565-d14e-4a3d-9ea5-a3c542b672b8" providerId="ADAL" clId="{C5764903-CF58-429A-AEDC-8DF9C5876BD7}" dt="2024-03-28T19:35:48.030" v="170" actId="1440"/>
        <pc:sldMkLst>
          <pc:docMk/>
          <pc:sldMk cId="3871777670" sldId="256"/>
        </pc:sldMkLst>
        <pc:spChg chg="mod">
          <ac:chgData name=" " userId="a90f9565-d14e-4a3d-9ea5-a3c542b672b8" providerId="ADAL" clId="{C5764903-CF58-429A-AEDC-8DF9C5876BD7}" dt="2024-03-28T19:34:15.120" v="155" actId="1076"/>
          <ac:spMkLst>
            <pc:docMk/>
            <pc:sldMk cId="3871777670" sldId="256"/>
            <ac:spMk id="2" creationId="{00000000-0000-0000-0000-000000000000}"/>
          </ac:spMkLst>
        </pc:spChg>
        <pc:spChg chg="mod">
          <ac:chgData name=" " userId="a90f9565-d14e-4a3d-9ea5-a3c542b672b8" providerId="ADAL" clId="{C5764903-CF58-429A-AEDC-8DF9C5876BD7}" dt="2024-03-28T19:35:47.398" v="169" actId="1076"/>
          <ac:spMkLst>
            <pc:docMk/>
            <pc:sldMk cId="3871777670" sldId="256"/>
            <ac:spMk id="3" creationId="{00000000-0000-0000-0000-000000000000}"/>
          </ac:spMkLst>
        </pc:spChg>
        <pc:picChg chg="mod">
          <ac:chgData name=" " userId="a90f9565-d14e-4a3d-9ea5-a3c542b672b8" providerId="ADAL" clId="{C5764903-CF58-429A-AEDC-8DF9C5876BD7}" dt="2024-03-28T19:35:33.074" v="166" actId="1076"/>
          <ac:picMkLst>
            <pc:docMk/>
            <pc:sldMk cId="3871777670" sldId="256"/>
            <ac:picMk id="6" creationId="{00000000-0000-0000-0000-000000000000}"/>
          </ac:picMkLst>
        </pc:picChg>
        <pc:picChg chg="del">
          <ac:chgData name=" " userId="a90f9565-d14e-4a3d-9ea5-a3c542b672b8" providerId="ADAL" clId="{C5764903-CF58-429A-AEDC-8DF9C5876BD7}" dt="2024-03-28T19:32:26.024" v="145" actId="478"/>
          <ac:picMkLst>
            <pc:docMk/>
            <pc:sldMk cId="3871777670" sldId="256"/>
            <ac:picMk id="9" creationId="{00000000-0000-0000-0000-000000000000}"/>
          </ac:picMkLst>
        </pc:picChg>
        <pc:picChg chg="add mod">
          <ac:chgData name=" " userId="a90f9565-d14e-4a3d-9ea5-a3c542b672b8" providerId="ADAL" clId="{C5764903-CF58-429A-AEDC-8DF9C5876BD7}" dt="2024-03-28T19:35:48.030" v="170" actId="1440"/>
          <ac:picMkLst>
            <pc:docMk/>
            <pc:sldMk cId="3871777670" sldId="256"/>
            <ac:picMk id="10" creationId="{A1F75E95-5CDD-4611-9DA2-44590ED25BDC}"/>
          </ac:picMkLst>
        </pc:picChg>
        <pc:picChg chg="add del mod">
          <ac:chgData name=" " userId="a90f9565-d14e-4a3d-9ea5-a3c542b672b8" providerId="ADAL" clId="{C5764903-CF58-429A-AEDC-8DF9C5876BD7}" dt="2024-03-28T19:34:16.476" v="156"/>
          <ac:picMkLst>
            <pc:docMk/>
            <pc:sldMk cId="3871777670" sldId="256"/>
            <ac:picMk id="3074" creationId="{62681ECB-7674-4B81-AFC1-973E0BFCFA28}"/>
          </ac:picMkLst>
        </pc:picChg>
      </pc:sldChg>
      <pc:sldChg chg="delSp">
        <pc:chgData name=" " userId="a90f9565-d14e-4a3d-9ea5-a3c542b672b8" providerId="ADAL" clId="{C5764903-CF58-429A-AEDC-8DF9C5876BD7}" dt="2024-03-28T19:21:16.345" v="0" actId="478"/>
        <pc:sldMkLst>
          <pc:docMk/>
          <pc:sldMk cId="2897345966" sldId="258"/>
        </pc:sldMkLst>
        <pc:picChg chg="del">
          <ac:chgData name=" " userId="a90f9565-d14e-4a3d-9ea5-a3c542b672b8" providerId="ADAL" clId="{C5764903-CF58-429A-AEDC-8DF9C5876BD7}" dt="2024-03-28T19:21:16.345" v="0" actId="478"/>
          <ac:picMkLst>
            <pc:docMk/>
            <pc:sldMk cId="2897345966" sldId="258"/>
            <ac:picMk id="5" creationId="{00000000-0000-0000-0000-000000000000}"/>
          </ac:picMkLst>
        </pc:picChg>
      </pc:sldChg>
      <pc:sldChg chg="addSp delSp modSp">
        <pc:chgData name=" " userId="a90f9565-d14e-4a3d-9ea5-a3c542b672b8" providerId="ADAL" clId="{C5764903-CF58-429A-AEDC-8DF9C5876BD7}" dt="2024-03-28T19:36:04.373" v="172" actId="1440"/>
        <pc:sldMkLst>
          <pc:docMk/>
          <pc:sldMk cId="1544497932" sldId="259"/>
        </pc:sldMkLst>
        <pc:spChg chg="mod">
          <ac:chgData name=" " userId="a90f9565-d14e-4a3d-9ea5-a3c542b672b8" providerId="ADAL" clId="{C5764903-CF58-429A-AEDC-8DF9C5876BD7}" dt="2024-03-28T19:32:12.648" v="144" actId="1076"/>
          <ac:spMkLst>
            <pc:docMk/>
            <pc:sldMk cId="1544497932" sldId="259"/>
            <ac:spMk id="4" creationId="{00000000-0000-0000-0000-000000000000}"/>
          </ac:spMkLst>
        </pc:spChg>
        <pc:picChg chg="add mod">
          <ac:chgData name=" " userId="a90f9565-d14e-4a3d-9ea5-a3c542b672b8" providerId="ADAL" clId="{C5764903-CF58-429A-AEDC-8DF9C5876BD7}" dt="2024-03-28T19:36:02.128" v="171" actId="1440"/>
          <ac:picMkLst>
            <pc:docMk/>
            <pc:sldMk cId="1544497932" sldId="259"/>
            <ac:picMk id="5" creationId="{481BC82E-F4A1-46B2-B825-4CA8D471EF4B}"/>
          </ac:picMkLst>
        </pc:picChg>
        <pc:picChg chg="del">
          <ac:chgData name=" " userId="a90f9565-d14e-4a3d-9ea5-a3c542b672b8" providerId="ADAL" clId="{C5764903-CF58-429A-AEDC-8DF9C5876BD7}" dt="2024-03-28T19:25:29.931" v="101" actId="478"/>
          <ac:picMkLst>
            <pc:docMk/>
            <pc:sldMk cId="1544497932" sldId="259"/>
            <ac:picMk id="9" creationId="{00000000-0000-0000-0000-000000000000}"/>
          </ac:picMkLst>
        </pc:picChg>
        <pc:picChg chg="add mod">
          <ac:chgData name=" " userId="a90f9565-d14e-4a3d-9ea5-a3c542b672b8" providerId="ADAL" clId="{C5764903-CF58-429A-AEDC-8DF9C5876BD7}" dt="2024-03-28T19:36:04.373" v="172" actId="1440"/>
          <ac:picMkLst>
            <pc:docMk/>
            <pc:sldMk cId="1544497932" sldId="259"/>
            <ac:picMk id="2050" creationId="{6B001280-1586-407F-ADF5-DC0C2C308D2B}"/>
          </ac:picMkLst>
        </pc:picChg>
      </pc:sldChg>
      <pc:sldChg chg="addSp delSp modSp">
        <pc:chgData name=" " userId="a90f9565-d14e-4a3d-9ea5-a3c542b672b8" providerId="ADAL" clId="{C5764903-CF58-429A-AEDC-8DF9C5876BD7}" dt="2024-03-28T19:30:12.821" v="112" actId="478"/>
        <pc:sldMkLst>
          <pc:docMk/>
          <pc:sldMk cId="496443049" sldId="260"/>
        </pc:sldMkLst>
        <pc:spChg chg="mod">
          <ac:chgData name=" " userId="a90f9565-d14e-4a3d-9ea5-a3c542b672b8" providerId="ADAL" clId="{C5764903-CF58-429A-AEDC-8DF9C5876BD7}" dt="2024-03-28T19:29:45.120" v="108" actId="1076"/>
          <ac:spMkLst>
            <pc:docMk/>
            <pc:sldMk cId="496443049" sldId="260"/>
            <ac:spMk id="3" creationId="{00000000-0000-0000-0000-000000000000}"/>
          </ac:spMkLst>
        </pc:spChg>
        <pc:picChg chg="add del mod">
          <ac:chgData name=" " userId="a90f9565-d14e-4a3d-9ea5-a3c542b672b8" providerId="ADAL" clId="{C5764903-CF58-429A-AEDC-8DF9C5876BD7}" dt="2024-03-28T19:30:12.821" v="112" actId="478"/>
          <ac:picMkLst>
            <pc:docMk/>
            <pc:sldMk cId="496443049" sldId="260"/>
            <ac:picMk id="7" creationId="{FD4AD2D5-9FF9-4A22-8200-3CE51F3F0BE1}"/>
          </ac:picMkLst>
        </pc:picChg>
        <pc:picChg chg="del">
          <ac:chgData name=" " userId="a90f9565-d14e-4a3d-9ea5-a3c542b672b8" providerId="ADAL" clId="{C5764903-CF58-429A-AEDC-8DF9C5876BD7}" dt="2024-03-28T19:29:34.719" v="102" actId="478"/>
          <ac:picMkLst>
            <pc:docMk/>
            <pc:sldMk cId="496443049" sldId="260"/>
            <ac:picMk id="8" creationId="{00000000-0000-0000-0000-000000000000}"/>
          </ac:picMkLst>
        </pc:picChg>
        <pc:picChg chg="add del mod">
          <ac:chgData name=" " userId="a90f9565-d14e-4a3d-9ea5-a3c542b672b8" providerId="ADAL" clId="{C5764903-CF58-429A-AEDC-8DF9C5876BD7}" dt="2024-03-28T19:29:46.363" v="109"/>
          <ac:picMkLst>
            <pc:docMk/>
            <pc:sldMk cId="496443049" sldId="260"/>
            <ac:picMk id="1026" creationId="{27BCF649-7CF6-4C07-A3D5-C029B956B2B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BBE26-E54A-4EA5-A45F-E1B7D4FC9FF2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3CFAF-40B9-4DD9-BE53-42E0FC536F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36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3CFAF-40B9-4DD9-BE53-42E0FC536FD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308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DEVETI RAZRED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4616410" cy="1219201"/>
          </a:xfrm>
        </p:spPr>
        <p:txBody>
          <a:bodyPr>
            <a:normAutofit fontScale="90000"/>
          </a:bodyPr>
          <a:lstStyle/>
          <a:p>
            <a:r>
              <a:rPr lang="sl-SI" dirty="0"/>
              <a:t>IZBIRNI PREDMETI </a:t>
            </a:r>
            <a:br>
              <a:rPr lang="sl-SI" dirty="0"/>
            </a:br>
            <a:r>
              <a:rPr lang="sl-SI" dirty="0"/>
              <a:t>2024/2025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5976664" cy="121920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vert="horz" lIns="91440" tIns="45720" rIns="91440" bIns="45720" rtlCol="0" anchor="b" anchorCtr="0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/>
              <a:t>VARSTVO PRED NARAVNIMI IN DRUGIMI NESREČAMI</a:t>
            </a:r>
          </a:p>
        </p:txBody>
      </p:sp>
      <p:pic>
        <p:nvPicPr>
          <p:cNvPr id="6" name="Picture 3" descr="112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830" y="1673436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0"/>
            <a:ext cx="2175408" cy="2063490"/>
          </a:xfrm>
          <a:prstGeom prst="rect">
            <a:avLst/>
          </a:prstGeom>
        </p:spPr>
      </p:pic>
      <p:pic>
        <p:nvPicPr>
          <p:cNvPr id="10" name="Slika 9" descr="Požar - Uprava RS za zaščito in reševanje">
            <a:extLst>
              <a:ext uri="{FF2B5EF4-FFF2-40B4-BE49-F238E27FC236}">
                <a16:creationId xmlns:a16="http://schemas.microsoft.com/office/drawing/2014/main" id="{A1F75E95-5CDD-4611-9DA2-44590ED25BD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11" y="2893875"/>
            <a:ext cx="2254936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l-SI" sz="2800" dirty="0"/>
            </a:br>
            <a:br>
              <a:rPr lang="sl-SI" sz="2800" dirty="0"/>
            </a:br>
            <a:br>
              <a:rPr lang="sl-SI" sz="2800" dirty="0"/>
            </a:br>
            <a:r>
              <a:rPr lang="sl-SI" sz="2800" b="1" dirty="0">
                <a:solidFill>
                  <a:srgbClr val="C00000"/>
                </a:solidFill>
              </a:rPr>
              <a:t>VARSTVO PRED NARAVNIMI IN DRUGIMI NESREČAMI</a:t>
            </a:r>
            <a:br>
              <a:rPr lang="sl-SI" sz="2800" b="1" dirty="0">
                <a:solidFill>
                  <a:srgbClr val="C00000"/>
                </a:solidFill>
              </a:rPr>
            </a:br>
            <a:br>
              <a:rPr lang="sl-SI" sz="2800" dirty="0"/>
            </a:br>
            <a:br>
              <a:rPr lang="sl-SI" sz="2800" dirty="0"/>
            </a:br>
            <a:br>
              <a:rPr lang="sl-SI" sz="2800" dirty="0"/>
            </a:br>
            <a:endParaRPr lang="sl-SI" sz="2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4294967295"/>
          </p:nvPr>
        </p:nvSpPr>
        <p:spPr bwMode="auto">
          <a:xfrm>
            <a:off x="251520" y="1743253"/>
            <a:ext cx="8568952" cy="39826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sl-SI" sz="1600" b="1" dirty="0"/>
              <a:t>PREDSTAVITEV PREDMETA:</a:t>
            </a:r>
            <a:endParaRPr lang="sl-SI" sz="1600" dirty="0"/>
          </a:p>
          <a:p>
            <a:pPr marL="114300" indent="0">
              <a:buNone/>
            </a:pPr>
            <a:endParaRPr lang="sl-SI" sz="1600" dirty="0"/>
          </a:p>
          <a:p>
            <a:pPr marL="114300" indent="0">
              <a:buNone/>
            </a:pPr>
            <a:r>
              <a:rPr lang="sl-SI" sz="1600" dirty="0"/>
              <a:t>Učenci  pri predmetu pridobijo temeljna znanja o:</a:t>
            </a:r>
          </a:p>
          <a:p>
            <a:pPr lvl="0"/>
            <a:r>
              <a:rPr lang="sl-SI" sz="1600" dirty="0"/>
              <a:t>pojavu naravnih in drugih nesreč kot stalnem spremljevalcu človeštva;</a:t>
            </a:r>
          </a:p>
          <a:p>
            <a:pPr lvl="0"/>
            <a:r>
              <a:rPr lang="sl-SI" sz="1600" dirty="0"/>
              <a:t>dejavnem odnosu človeštva do nesreč;</a:t>
            </a:r>
          </a:p>
          <a:p>
            <a:pPr lvl="0"/>
            <a:r>
              <a:rPr lang="sl-SI" sz="1600" dirty="0"/>
              <a:t>vlogi sodobne družbe, načinu življenja, odnosu do okolja in njihovem vplivu na nastanek nesreč;</a:t>
            </a:r>
          </a:p>
          <a:p>
            <a:pPr lvl="0"/>
            <a:r>
              <a:rPr lang="sl-SI" sz="1600" dirty="0"/>
              <a:t>ogroženosti zaradi naravnih in drugih nesreč;</a:t>
            </a:r>
          </a:p>
          <a:p>
            <a:pPr lvl="0"/>
            <a:r>
              <a:rPr lang="sl-SI" sz="1600" dirty="0"/>
              <a:t>ukrepih za preprečevanje nesreč in ukrepanju pred nesrečami, med  njimi in po njih;</a:t>
            </a:r>
          </a:p>
          <a:p>
            <a:pPr lvl="0"/>
            <a:r>
              <a:rPr lang="sl-SI" sz="1600" dirty="0"/>
              <a:t> pomenu prostovoljstva in delu reševalnih služb.</a:t>
            </a:r>
          </a:p>
          <a:p>
            <a:endParaRPr lang="sl-SI" sz="16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 descr="gasil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38" y="571499"/>
            <a:ext cx="2594534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7242216" cy="1039427"/>
          </a:xfrm>
        </p:spPr>
        <p:txBody>
          <a:bodyPr>
            <a:normAutofit fontScale="90000"/>
          </a:bodyPr>
          <a:lstStyle/>
          <a:p>
            <a:r>
              <a:rPr lang="sl-SI" dirty="0">
                <a:solidFill>
                  <a:srgbClr val="0070C0"/>
                </a:solidFill>
              </a:rPr>
              <a:t>VARSTVO PRED NARAVNIMI IN DRUGIMI NESREČAMI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930480"/>
            <a:ext cx="8002976" cy="430683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sz="2000" dirty="0"/>
              <a:t>CILJI</a:t>
            </a:r>
          </a:p>
          <a:p>
            <a:r>
              <a:rPr lang="sl-SI" sz="2000" dirty="0"/>
              <a:t>Predmet pri učencih in učenkah spodbuja razvoj stališč in         vrednot: </a:t>
            </a:r>
          </a:p>
          <a:p>
            <a:pPr lvl="0"/>
            <a:r>
              <a:rPr lang="sl-SI" sz="2000" dirty="0"/>
              <a:t>oblikovanje dejavnega odnosa do okolja;</a:t>
            </a:r>
          </a:p>
          <a:p>
            <a:pPr lvl="0"/>
            <a:r>
              <a:rPr lang="sl-SI" sz="2000" dirty="0"/>
              <a:t>želje po ohranjanju  okolja, </a:t>
            </a:r>
          </a:p>
          <a:p>
            <a:pPr lvl="0"/>
            <a:r>
              <a:rPr lang="sl-SI" sz="2000" dirty="0"/>
              <a:t>usmerjenost v  iskanje novih preventivnih ukrepov, s katerimi bi zmanjšali posledice nesreč,</a:t>
            </a:r>
          </a:p>
          <a:p>
            <a:pPr lvl="0"/>
            <a:r>
              <a:rPr lang="sl-SI" sz="2000" dirty="0"/>
              <a:t>oblikovanje dejavnega odnosa do ogroženosti zaradi nesreč,</a:t>
            </a:r>
          </a:p>
          <a:p>
            <a:pPr lvl="0"/>
            <a:r>
              <a:rPr lang="sl-SI" sz="2000" dirty="0"/>
              <a:t>Pripravljenost na pomoč drugim in prostovoljno delo.  </a:t>
            </a:r>
          </a:p>
          <a:p>
            <a:endParaRPr lang="sl-SI" sz="20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2928" y="3772753"/>
            <a:ext cx="9199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7309">
            <a:off x="7603441" y="5228514"/>
            <a:ext cx="1502950" cy="13101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l-SI" altLang="sl-S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sl-SI" altLang="sl-SI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1268760"/>
            <a:ext cx="5040560" cy="378565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ORGANIZACIJA POUKA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Predmet varstvo pred naravnimi in drugimi nesrečami je enoletni obvezni izbirni predmet.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Vanj se lahko vključijo </a:t>
            </a:r>
            <a:r>
              <a:rPr kumimoji="0" lang="sl-SI" altLang="sl-SI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učenci devetega razreda</a:t>
            </a:r>
            <a:r>
              <a:rPr lang="sl-SI" altLang="sl-SI" sz="2000" i="1" dirty="0"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, ki želijo postati člani ekipe prve pomoči OŠ Šmarjeta.</a:t>
            </a:r>
            <a:endParaRPr kumimoji="0" lang="sl-SI" altLang="sl-SI" sz="2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Gadugi" panose="020B0502040204020203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Gadugi" panose="020B0502040204020203" pitchFamily="34" charset="0"/>
                <a:cs typeface="Times New Roman" panose="02020603050405020304" pitchFamily="18" charset="0"/>
              </a:rPr>
              <a:t>Pouk se bo izvajal v tečajnih oblikah. Pri  nekaterih strokovnih vsebinah in praktičnem delu bodo sodelovali člani gasilska društva, civilne zaščite, pripadniki vojske in policije, zdravstveno osebje in humanitarna društva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pic>
        <p:nvPicPr>
          <p:cNvPr id="2050" name="Picture 2" descr="https://www.os-smarjeta.si/wp-content/blogs.dir/5976/files/prva-pomoc-prvaki-2019/img_2532.jpg">
            <a:extLst>
              <a:ext uri="{FF2B5EF4-FFF2-40B4-BE49-F238E27FC236}">
                <a16:creationId xmlns:a16="http://schemas.microsoft.com/office/drawing/2014/main" id="{6B001280-1586-407F-ADF5-DC0C2C308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3130717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lika 4" descr="https://www.rks.si/f/pics/Novice/1D8A8469_m.jpg">
            <a:extLst>
              <a:ext uri="{FF2B5EF4-FFF2-40B4-BE49-F238E27FC236}">
                <a16:creationId xmlns:a16="http://schemas.microsoft.com/office/drawing/2014/main" id="{481BC82E-F4A1-46B2-B825-4CA8D471EF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10" y="3068960"/>
            <a:ext cx="2348087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70C0"/>
                </a:solidFill>
              </a:rPr>
              <a:t>dejavnosti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l-SI" dirty="0">
                <a:latin typeface="Bookman Old Style" panose="02050604050505020204" pitchFamily="18" charset="0"/>
              </a:rPr>
              <a:t>Obisk Gasilsko reševalnega centra Novo mesto.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Sodelovanje z OZRK Novo mesto.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Srečanje z reševalci ZD Novo mesto.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Učenje veščin prve pomoči.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Priprave na tekmovanje iz prve pomoči.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Sodelovanje v prostovoljskih akcijah.</a:t>
            </a:r>
          </a:p>
          <a:p>
            <a:r>
              <a:rPr lang="sl-SI" dirty="0">
                <a:latin typeface="Bookman Old Style" panose="02050604050505020204" pitchFamily="18" charset="0"/>
              </a:rPr>
              <a:t>Ozaveščanje o </a:t>
            </a:r>
          </a:p>
          <a:p>
            <a:endParaRPr lang="sl-SI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sl-SI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sl-SI" dirty="0">
              <a:latin typeface="Bookman Old Style" panose="02050604050505020204" pitchFamily="18" charset="0"/>
            </a:endParaRPr>
          </a:p>
        </p:txBody>
      </p:sp>
      <p:pic>
        <p:nvPicPr>
          <p:cNvPr id="6" name="Picture 3" descr="212-pomagam_pr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474"/>
            <a:ext cx="13239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443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BCF8C0AA75CF488EE975FE365A9B1C" ma:contentTypeVersion="14" ma:contentTypeDescription="Ustvari nov dokument." ma:contentTypeScope="" ma:versionID="984abc9e0973ac911552b3a043f5c3e5">
  <xsd:schema xmlns:xsd="http://www.w3.org/2001/XMLSchema" xmlns:xs="http://www.w3.org/2001/XMLSchema" xmlns:p="http://schemas.microsoft.com/office/2006/metadata/properties" xmlns:ns3="d678a75d-0102-432f-9d27-a5b9d7282b0c" targetNamespace="http://schemas.microsoft.com/office/2006/metadata/properties" ma:root="true" ma:fieldsID="f99fb13bcdf6e25f8d796a0db8742854" ns3:_="">
    <xsd:import namespace="d678a75d-0102-432f-9d27-a5b9d7282b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8a75d-0102-432f-9d27-a5b9d7282b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9FD68E-7670-479E-8D7C-2827D6E95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78a75d-0102-432f-9d27-a5b9d7282b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6B2B0F-D154-41E7-A5B5-E44FCBD9F2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21AC89-27C0-4150-8F5C-1910CBEF5381}">
  <ds:schemaRefs>
    <ds:schemaRef ds:uri="http://purl.org/dc/elements/1.1/"/>
    <ds:schemaRef ds:uri="http://schemas.microsoft.com/office/2006/metadata/properties"/>
    <ds:schemaRef ds:uri="http://www.w3.org/XML/1998/namespace"/>
    <ds:schemaRef ds:uri="d678a75d-0102-432f-9d27-a5b9d7282b0c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301</TotalTime>
  <Words>272</Words>
  <Application>Microsoft Office PowerPoint</Application>
  <PresentationFormat>Diaprojekcija na zaslonu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Book Antiqua</vt:lpstr>
      <vt:lpstr>Bookman Old Style</vt:lpstr>
      <vt:lpstr>Calibri</vt:lpstr>
      <vt:lpstr>Century Gothic</vt:lpstr>
      <vt:lpstr>Gadugi</vt:lpstr>
      <vt:lpstr>Times New Roman</vt:lpstr>
      <vt:lpstr>Lekarnar</vt:lpstr>
      <vt:lpstr>IZBIRNI PREDMETI  2024/2025</vt:lpstr>
      <vt:lpstr>   VARSTVO PRED NARAVNIMI IN DRUGIMI NESREČAMI    </vt:lpstr>
      <vt:lpstr>VARSTVO PRED NARAVNIMI IN DRUGIMI NESREČAMI</vt:lpstr>
      <vt:lpstr>PowerPointova predstavitev</vt:lpstr>
      <vt:lpstr>dejavnosti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 </cp:lastModifiedBy>
  <cp:revision>43</cp:revision>
  <dcterms:created xsi:type="dcterms:W3CDTF">2012-03-13T11:16:18Z</dcterms:created>
  <dcterms:modified xsi:type="dcterms:W3CDTF">2024-03-28T19:36:47Z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0x010100D9BCF8C0AA75CF488EE975FE365A9B1C</vt:lpwstr>
  </property>
</Properties>
</file>