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99"/>
    <a:srgbClr val="FFFF99"/>
    <a:srgbClr val="FFFF66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0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2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8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0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E07-2CCC-4511-B029-66C42BDD206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2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5E07-2CCC-4511-B029-66C42BDD2066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881F1-FF9A-4EDE-88E3-8FF2CA495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1167409"/>
            <a:ext cx="8496944" cy="1584176"/>
          </a:xfrm>
          <a:pattFill prst="lgConfetti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sl-SI" dirty="0">
                <a:latin typeface="Gungsuh" panose="02030600000101010101" pitchFamily="18" charset="-127"/>
                <a:ea typeface="Gungsuh" panose="02030600000101010101" pitchFamily="18" charset="-127"/>
                <a:cs typeface="Arial" panose="020B0604020202020204" pitchFamily="34" charset="0"/>
              </a:rPr>
              <a:t>IZBIRNI PREDMET</a:t>
            </a:r>
            <a:br>
              <a:rPr lang="sl-SI" dirty="0">
                <a:latin typeface="Gungsuh" panose="02030600000101010101" pitchFamily="18" charset="-127"/>
                <a:ea typeface="Gungsuh" panose="02030600000101010101" pitchFamily="18" charset="-127"/>
                <a:cs typeface="Arial" panose="020B0604020202020204" pitchFamily="34" charset="0"/>
              </a:rPr>
            </a:br>
            <a:r>
              <a:rPr lang="sl-SI" sz="5800" b="1" dirty="0">
                <a:latin typeface="Gungsuh" panose="02030600000101010101" pitchFamily="18" charset="-127"/>
                <a:ea typeface="Gungsuh" panose="02030600000101010101" pitchFamily="18" charset="-127"/>
                <a:cs typeface="Arial" panose="020B0604020202020204" pitchFamily="34" charset="0"/>
              </a:rPr>
              <a:t>LIKOVNO SNOVANJE 1</a:t>
            </a:r>
            <a:endParaRPr lang="en-US" sz="5800" b="1" dirty="0">
              <a:latin typeface="Gungsuh" panose="02030600000101010101" pitchFamily="18" charset="-127"/>
              <a:ea typeface="Gungsuh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251520" y="2884423"/>
            <a:ext cx="8496944" cy="3672408"/>
          </a:xfrm>
          <a:solidFill>
            <a:srgbClr val="FFCCCC"/>
          </a:solidFill>
        </p:spPr>
        <p:txBody>
          <a:bodyPr>
            <a:normAutofit lnSpcReduction="10000"/>
          </a:bodyPr>
          <a:lstStyle/>
          <a:p>
            <a:endParaRPr lang="sl-SI" dirty="0">
              <a:solidFill>
                <a:schemeClr val="tx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sl-SI" sz="2600" dirty="0">
                <a:solidFill>
                  <a:schemeClr val="tx1"/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Izbirni predmet likovno snovanje 1 dopolnjuje vsebine rednega predmeta likovna umetnost.</a:t>
            </a:r>
          </a:p>
          <a:p>
            <a:endParaRPr lang="en-US" sz="2600" dirty="0">
              <a:solidFill>
                <a:schemeClr val="tx1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r>
              <a:rPr lang="sl-SI" sz="2600" dirty="0">
                <a:solidFill>
                  <a:schemeClr val="tx1"/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Učenke in učenci 7. razreda pri likovnem ustvarjanju razvijajo  domišljijo, vizualni spomin, čut za lepo, sodelujejo na likovnih natečajih...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 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970204D4-D507-4FA4-BA4A-2465D59B0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186919"/>
              </p:ext>
            </p:extLst>
          </p:nvPr>
        </p:nvGraphicFramePr>
        <p:xfrm>
          <a:off x="268789" y="116632"/>
          <a:ext cx="1306581" cy="91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icture" r:id="rId3" imgW="1188000" imgH="984960" progId="Word.Picture.8">
                  <p:embed/>
                </p:oleObj>
              </mc:Choice>
              <mc:Fallback>
                <p:oleObj name="Picture" r:id="rId3" imgW="1188000" imgH="98496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89" y="116632"/>
                        <a:ext cx="1306581" cy="917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AF41E3-09EE-440A-B6CC-02BC7EB11A54}"/>
              </a:ext>
            </a:extLst>
          </p:cNvPr>
          <p:cNvSpPr txBox="1"/>
          <p:nvPr/>
        </p:nvSpPr>
        <p:spPr>
          <a:xfrm>
            <a:off x="1575370" y="231012"/>
            <a:ext cx="4572000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OŠ Šmarjeta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Šolsko leto 2024/2025</a:t>
            </a:r>
          </a:p>
        </p:txBody>
      </p:sp>
      <p:pic>
        <p:nvPicPr>
          <p:cNvPr id="7" name="Slika 6" descr="https://i.pinimg.com/564x/26/4f/2e/264f2e2e45505c9c4f8dbdd391734fb0.jpg">
            <a:extLst>
              <a:ext uri="{FF2B5EF4-FFF2-40B4-BE49-F238E27FC236}">
                <a16:creationId xmlns:a16="http://schemas.microsoft.com/office/drawing/2014/main" id="{6E624E62-2D3E-422C-A2D5-64C2A99B856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9" r="43722"/>
          <a:stretch/>
        </p:blipFill>
        <p:spPr bwMode="auto">
          <a:xfrm rot="16200000">
            <a:off x="2430011" y="3786103"/>
            <a:ext cx="699135" cy="5021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 descr="https://i.pinimg.com/564x/26/4f/2e/264f2e2e45505c9c4f8dbdd391734fb0.jpg">
            <a:extLst>
              <a:ext uri="{FF2B5EF4-FFF2-40B4-BE49-F238E27FC236}">
                <a16:creationId xmlns:a16="http://schemas.microsoft.com/office/drawing/2014/main" id="{BCF16F2A-AD78-418A-AE70-024D7C04FFF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9" t="22566" r="43722"/>
          <a:stretch/>
        </p:blipFill>
        <p:spPr bwMode="auto">
          <a:xfrm rot="16200000">
            <a:off x="6454682" y="4341725"/>
            <a:ext cx="699135" cy="3888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53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D2F074E-652E-4479-9F6A-6581CE5E9286}"/>
              </a:ext>
            </a:extLst>
          </p:cNvPr>
          <p:cNvSpPr txBox="1"/>
          <p:nvPr/>
        </p:nvSpPr>
        <p:spPr>
          <a:xfrm>
            <a:off x="456593" y="260648"/>
            <a:ext cx="82308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Predmet zavzema likovna področja: RISANJE, SLIKANJE, </a:t>
            </a:r>
          </a:p>
          <a:p>
            <a:r>
              <a:rPr lang="sl-SI" sz="2000" b="1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                                                             KIPARSTVO.</a:t>
            </a:r>
          </a:p>
        </p:txBody>
      </p:sp>
      <p:pic>
        <p:nvPicPr>
          <p:cNvPr id="4" name="Slika 3" descr="Slika, ki vsebuje besede diagram&#10;&#10;Opis je samodejno ustvarjen">
            <a:extLst>
              <a:ext uri="{FF2B5EF4-FFF2-40B4-BE49-F238E27FC236}">
                <a16:creationId xmlns:a16="http://schemas.microsoft.com/office/drawing/2014/main" id="{0401E7DA-2B39-F077-CCA1-734261CE2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038" y="1612730"/>
            <a:ext cx="4383582" cy="3295244"/>
          </a:xfrm>
          <a:prstGeom prst="rect">
            <a:avLst/>
          </a:prstGeom>
        </p:spPr>
      </p:pic>
      <p:pic>
        <p:nvPicPr>
          <p:cNvPr id="7" name="Slika 6" descr="Slika, ki vsebuje besede besedilo, pisarniški material&#10;&#10;Opis je samodejno ustvarjen">
            <a:extLst>
              <a:ext uri="{FF2B5EF4-FFF2-40B4-BE49-F238E27FC236}">
                <a16:creationId xmlns:a16="http://schemas.microsoft.com/office/drawing/2014/main" id="{18688EA4-2232-DDE7-0EE8-30DD449EFB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/>
          <a:stretch/>
        </p:blipFill>
        <p:spPr bwMode="auto">
          <a:xfrm rot="5400000">
            <a:off x="4347996" y="1537410"/>
            <a:ext cx="4383583" cy="3445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90588B8-182A-2FFB-2E4B-95EF367D87F1}"/>
              </a:ext>
            </a:extLst>
          </p:cNvPr>
          <p:cNvSpPr txBox="1"/>
          <p:nvPr/>
        </p:nvSpPr>
        <p:spPr>
          <a:xfrm>
            <a:off x="456593" y="5552170"/>
            <a:ext cx="8592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ORGANIZACIJA POUKA</a:t>
            </a:r>
            <a:endParaRPr lang="en-US" sz="2000" b="1" dirty="0"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r>
              <a:rPr lang="sl-SI" sz="2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Za izbirni predmet likovno snovanje 2 je namenjenih 35 ur. </a:t>
            </a:r>
          </a:p>
          <a:p>
            <a:r>
              <a:rPr lang="sl-SI" sz="2000" dirty="0"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Izvedejo se v blok urah. </a:t>
            </a:r>
          </a:p>
        </p:txBody>
      </p:sp>
    </p:spTree>
    <p:extLst>
      <p:ext uri="{BB962C8B-B14F-4D97-AF65-F5344CB8AC3E}">
        <p14:creationId xmlns:p14="http://schemas.microsoft.com/office/powerpoint/2010/main" val="36830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9F3730A-2D88-46B7-0267-93FF18DE5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20" y="235487"/>
            <a:ext cx="3456384" cy="313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A84F68F-B744-BDD2-07E3-8FAF351801F4}"/>
              </a:ext>
            </a:extLst>
          </p:cNvPr>
          <p:cNvSpPr txBox="1"/>
          <p:nvPr/>
        </p:nvSpPr>
        <p:spPr>
          <a:xfrm>
            <a:off x="395536" y="5631579"/>
            <a:ext cx="457200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Mentorica Vida Cizel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C20B96B-6B78-4658-B3A8-E16E84CD818C}"/>
              </a:ext>
            </a:extLst>
          </p:cNvPr>
          <p:cNvPicPr/>
          <p:nvPr/>
        </p:nvPicPr>
        <p:blipFill rotWithShape="1">
          <a:blip r:embed="rId3"/>
          <a:srcRect l="33994" t="7290" r="34127" b="16048"/>
          <a:stretch/>
        </p:blipFill>
        <p:spPr bwMode="auto">
          <a:xfrm>
            <a:off x="395536" y="476672"/>
            <a:ext cx="3816424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https://i.pinimg.com/564x/ef/ba/22/efba2216f242845acad7eb724f0fc5ec.jpg">
            <a:extLst>
              <a:ext uri="{FF2B5EF4-FFF2-40B4-BE49-F238E27FC236}">
                <a16:creationId xmlns:a16="http://schemas.microsoft.com/office/drawing/2014/main" id="{A4C09846-46C8-449A-A17B-2E00A0A2D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686" r="8447" b="13686"/>
          <a:stretch/>
        </p:blipFill>
        <p:spPr bwMode="auto">
          <a:xfrm>
            <a:off x="4316220" y="3403875"/>
            <a:ext cx="4464496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68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82</Words>
  <Application>Microsoft Office PowerPoint</Application>
  <PresentationFormat>Diaprojekcija na zaslonu (4:3)</PresentationFormat>
  <Paragraphs>14</Paragraphs>
  <Slides>3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9" baseType="lpstr">
      <vt:lpstr>Gungsuh</vt:lpstr>
      <vt:lpstr>Arial</vt:lpstr>
      <vt:lpstr>Calibri</vt:lpstr>
      <vt:lpstr>Times New Roman</vt:lpstr>
      <vt:lpstr>Officeova tema</vt:lpstr>
      <vt:lpstr>Picture</vt:lpstr>
      <vt:lpstr>IZBIRNI PREDMET LIKOVNO SNOVANJE 1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 LIKOVNO SNOVANJE</dc:title>
  <dc:creator>Vida</dc:creator>
  <cp:lastModifiedBy>Vida</cp:lastModifiedBy>
  <cp:revision>63</cp:revision>
  <dcterms:created xsi:type="dcterms:W3CDTF">2018-04-25T18:25:07Z</dcterms:created>
  <dcterms:modified xsi:type="dcterms:W3CDTF">2024-03-28T21:15:16Z</dcterms:modified>
</cp:coreProperties>
</file>