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31C958-8ABD-4839-9A49-3444DCD54526}" type="datetimeFigureOut">
              <a:rPr lang="sl-SI" smtClean="0"/>
              <a:pPr/>
              <a:t>13. 04. 2022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176691F-DB5B-4342-8EB5-018CE7C36E3D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Osnovna šola Šmarjeta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259846" y="426041"/>
            <a:ext cx="6629400" cy="1219201"/>
          </a:xfrm>
        </p:spPr>
        <p:txBody>
          <a:bodyPr>
            <a:normAutofit/>
          </a:bodyPr>
          <a:lstStyle/>
          <a:p>
            <a:r>
              <a:rPr lang="sl-SI" dirty="0" smtClean="0"/>
              <a:t>IZBIRNI PREDMETI 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9" y="11091"/>
            <a:ext cx="2160240" cy="2049102"/>
          </a:xfrm>
          <a:prstGeom prst="rect">
            <a:avLst/>
          </a:prstGeom>
        </p:spPr>
      </p:pic>
      <p:sp>
        <p:nvSpPr>
          <p:cNvPr id="5" name="Naslov 1"/>
          <p:cNvSpPr txBox="1">
            <a:spLocks/>
          </p:cNvSpPr>
          <p:nvPr/>
        </p:nvSpPr>
        <p:spPr>
          <a:xfrm>
            <a:off x="611560" y="3212976"/>
            <a:ext cx="6629400" cy="12192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err="1" smtClean="0"/>
              <a:t>multimedija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717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multimedija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sl-SI" dirty="0" smtClean="0"/>
              <a:t>Vsebina </a:t>
            </a:r>
            <a:r>
              <a:rPr lang="sl-SI" dirty="0" smtClean="0"/>
              <a:t>predmeta:</a:t>
            </a:r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Danes </a:t>
            </a:r>
            <a:r>
              <a:rPr lang="sl-SI" dirty="0"/>
              <a:t>živimo v svetu informacij in če želimo informacije nekomu posredovati, je zelo pomemben način, ki ga za to uporabimo. Posredovanje informacij le v obliki govora (predavanje) je lahko zelo dolgočasno in brez uspeha. Če pa poleg govora uporabimo še slike in zvok, mogoče tudi animacijo ali video posnetek, potem pravimo temu multimedijska predstavitev</a:t>
            </a:r>
            <a:r>
              <a:rPr lang="sl-SI" dirty="0" smtClean="0"/>
              <a:t>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701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multimedija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l-SI" dirty="0" smtClean="0"/>
              <a:t>Opis predmeta</a:t>
            </a:r>
          </a:p>
          <a:p>
            <a:r>
              <a:rPr lang="sl-SI" dirty="0"/>
              <a:t>V okviru predmeta </a:t>
            </a:r>
            <a:r>
              <a:rPr lang="sl-SI" dirty="0" smtClean="0"/>
              <a:t>bodo </a:t>
            </a:r>
            <a:r>
              <a:rPr lang="sl-SI" dirty="0"/>
              <a:t>učenci uporabljali internet, kjer bodo poiskali in uporabili slikovne, zvočne in druge podatke ter jih dopolnili in vključili v svojo predstavitev. Rdeča nit našega pouka bo izdelava </a:t>
            </a:r>
            <a:r>
              <a:rPr lang="sl-SI" dirty="0" smtClean="0"/>
              <a:t>multimedijske predstavitve. </a:t>
            </a:r>
            <a:r>
              <a:rPr lang="sl-SI" dirty="0"/>
              <a:t>Vsak učenec bo izdelal svojo predstavitev. </a:t>
            </a:r>
            <a:endParaRPr lang="sl-SI" dirty="0" smtClean="0"/>
          </a:p>
          <a:p>
            <a:endParaRPr lang="sl-SI" sz="2200" dirty="0" smtClean="0"/>
          </a:p>
          <a:p>
            <a:pPr algn="ctr">
              <a:buNone/>
            </a:pPr>
            <a:r>
              <a:rPr lang="sl-SI" sz="2200" dirty="0" smtClean="0"/>
              <a:t>Predmet </a:t>
            </a:r>
            <a:r>
              <a:rPr lang="sl-SI" dirty="0" smtClean="0"/>
              <a:t>je namenjen </a:t>
            </a:r>
            <a:r>
              <a:rPr lang="sl-SI" b="1" u="sng" dirty="0" smtClean="0"/>
              <a:t>osmošolcem.</a:t>
            </a:r>
            <a:r>
              <a:rPr lang="sl-SI" dirty="0" smtClean="0"/>
              <a:t>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9734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multimedija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sl-SI" dirty="0" smtClean="0"/>
              <a:t>Cilji predmeta</a:t>
            </a:r>
          </a:p>
          <a:p>
            <a:r>
              <a:rPr lang="sl-SI" dirty="0"/>
              <a:t>p</a:t>
            </a:r>
            <a:r>
              <a:rPr lang="sl-SI" dirty="0" smtClean="0"/>
              <a:t>redstaviti informacijo z različnimi </a:t>
            </a:r>
            <a:r>
              <a:rPr lang="sl-SI" dirty="0" smtClean="0"/>
              <a:t>mediji,</a:t>
            </a:r>
            <a:endParaRPr lang="sl-SI" dirty="0" smtClean="0"/>
          </a:p>
          <a:p>
            <a:r>
              <a:rPr lang="sl-SI" dirty="0"/>
              <a:t>u</a:t>
            </a:r>
            <a:r>
              <a:rPr lang="sl-SI" dirty="0" smtClean="0"/>
              <a:t>porabiti in urediti slikovne, zvočne in druge podatke iz omrežja </a:t>
            </a:r>
            <a:r>
              <a:rPr lang="sl-SI" dirty="0" smtClean="0"/>
              <a:t>internet,</a:t>
            </a:r>
            <a:endParaRPr lang="sl-SI" dirty="0" smtClean="0"/>
          </a:p>
          <a:p>
            <a:r>
              <a:rPr lang="sl-SI" dirty="0"/>
              <a:t>u</a:t>
            </a:r>
            <a:r>
              <a:rPr lang="sl-SI" dirty="0" smtClean="0"/>
              <a:t>poraba animacijskega programa in izdelava </a:t>
            </a:r>
            <a:r>
              <a:rPr lang="sl-SI" dirty="0" smtClean="0"/>
              <a:t>animacije,</a:t>
            </a:r>
            <a:endParaRPr lang="sl-SI" dirty="0" smtClean="0"/>
          </a:p>
          <a:p>
            <a:r>
              <a:rPr lang="sl-SI" dirty="0"/>
              <a:t>i</a:t>
            </a:r>
            <a:r>
              <a:rPr lang="sl-SI" dirty="0" smtClean="0"/>
              <a:t>zdelati multimedijsko </a:t>
            </a:r>
            <a:r>
              <a:rPr lang="sl-SI" dirty="0" smtClean="0"/>
              <a:t>predstavitev,</a:t>
            </a:r>
            <a:endParaRPr lang="sl-SI" dirty="0" smtClean="0"/>
          </a:p>
          <a:p>
            <a:r>
              <a:rPr lang="sl-SI" dirty="0"/>
              <a:t>u</a:t>
            </a:r>
            <a:r>
              <a:rPr lang="sl-SI" dirty="0" smtClean="0"/>
              <a:t>poraba programa </a:t>
            </a:r>
            <a:r>
              <a:rPr lang="sl-SI" dirty="0" err="1" smtClean="0"/>
              <a:t>Scratch</a:t>
            </a:r>
            <a:r>
              <a:rPr lang="sl-SI" dirty="0" smtClean="0"/>
              <a:t>.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993" y="4797152"/>
            <a:ext cx="3243257" cy="18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4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arnar">
  <a:themeElements>
    <a:clrScheme name="Lekarna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ekarnar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arna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80</TotalTime>
  <Words>162</Words>
  <Application>Microsoft Office PowerPoint</Application>
  <PresentationFormat>Diaprojekcija na zaslonu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Book Antiqua</vt:lpstr>
      <vt:lpstr>Century Gothic</vt:lpstr>
      <vt:lpstr>Lekarnar</vt:lpstr>
      <vt:lpstr>IZBIRNI PREDMETI </vt:lpstr>
      <vt:lpstr>multimedija</vt:lpstr>
      <vt:lpstr>multimedija</vt:lpstr>
      <vt:lpstr>multimedija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IZBIRNI PREDMETI 2012/2013 IME PREDMETA</dc:title>
  <dc:creator>knjižko</dc:creator>
  <cp:lastModifiedBy>Skrbnik</cp:lastModifiedBy>
  <cp:revision>12</cp:revision>
  <dcterms:created xsi:type="dcterms:W3CDTF">2012-03-13T11:16:18Z</dcterms:created>
  <dcterms:modified xsi:type="dcterms:W3CDTF">2022-04-13T11:48:28Z</dcterms:modified>
</cp:coreProperties>
</file>