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82" d="100"/>
          <a:sy n="82" d="100"/>
        </p:scale>
        <p:origin x="147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ecf850f13824298b" providerId="LiveId" clId="{53635B2A-D629-473A-AD08-0929295C5C63}"/>
    <pc:docChg chg="modSld">
      <pc:chgData name="" userId="ecf850f13824298b" providerId="LiveId" clId="{53635B2A-D629-473A-AD08-0929295C5C63}" dt="2023-04-03T12:53:47.869" v="3" actId="20577"/>
      <pc:docMkLst>
        <pc:docMk/>
      </pc:docMkLst>
      <pc:sldChg chg="modSp">
        <pc:chgData name="" userId="ecf850f13824298b" providerId="LiveId" clId="{53635B2A-D629-473A-AD08-0929295C5C63}" dt="2023-04-03T12:53:47.869" v="3" actId="20577"/>
        <pc:sldMkLst>
          <pc:docMk/>
          <pc:sldMk cId="0" sldId="256"/>
        </pc:sldMkLst>
        <pc:spChg chg="mod">
          <ac:chgData name="" userId="ecf850f13824298b" providerId="LiveId" clId="{53635B2A-D629-473A-AD08-0929295C5C63}" dt="2023-04-03T12:53:47.869" v="3" actId="20577"/>
          <ac:spMkLst>
            <pc:docMk/>
            <pc:sldMk cId="0" sldId="25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595EF-057E-4180-854C-858EDEA59B74}" type="datetimeFigureOut">
              <a:rPr lang="sl-SI" smtClean="0"/>
              <a:t>3. 04. 2023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184BE-0B70-4590-8C27-C2F774422F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49724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DBFCD-38DC-4FE4-B407-99CCFE3CDB60}" type="datetimeFigureOut">
              <a:rPr lang="sl-SI"/>
              <a:pPr>
                <a:defRPr/>
              </a:pPr>
              <a:t>3. 04. 2023</a:t>
            </a:fld>
            <a:endParaRPr lang="sl-SI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3AA1C9FC-DBD2-4052-921D-820EAED7B4E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0A06D-5E80-48DC-9017-4E2EBB3CD830}" type="datetimeFigureOut">
              <a:rPr lang="sl-SI"/>
              <a:pPr>
                <a:defRPr/>
              </a:pPr>
              <a:t>3. 04. 2023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04EA7-6835-4CB1-8D4D-1117AB883B4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C629F-F4D6-4B5A-98AE-3F20843D51CC}" type="datetimeFigureOut">
              <a:rPr lang="sl-SI"/>
              <a:pPr>
                <a:defRPr/>
              </a:pPr>
              <a:t>3. 04. 2023</a:t>
            </a:fld>
            <a:endParaRPr lang="sl-SI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830E2-53BA-40B9-A8B3-2D8F9CE241FF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76EFE-E22F-4071-B830-71B72DB8C92B}" type="datetimeFigureOut">
              <a:rPr lang="sl-SI"/>
              <a:pPr>
                <a:defRPr/>
              </a:pPr>
              <a:t>3. 04. 2023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33C06-E0A1-4483-B459-6E5C1588A15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C6A22-D62D-4655-BF12-90903E911ACE}" type="datetimeFigureOut">
              <a:rPr lang="sl-SI"/>
              <a:pPr>
                <a:defRPr/>
              </a:pPr>
              <a:t>3. 04. 2023</a:t>
            </a:fld>
            <a:endParaRPr lang="sl-SI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C7746-3F19-4AAD-9768-AB603804C85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BC15F-2174-487D-B8DB-8C33368727A5}" type="datetimeFigureOut">
              <a:rPr lang="sl-SI"/>
              <a:pPr>
                <a:defRPr/>
              </a:pPr>
              <a:t>3. 04. 2023</a:t>
            </a:fld>
            <a:endParaRPr lang="sl-S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5F54B-CCE1-4F72-BB4F-A6BC4D4F76C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C8D47-FF5C-492A-B68B-F960B38B7E22}" type="datetimeFigureOut">
              <a:rPr lang="sl-SI"/>
              <a:pPr>
                <a:defRPr/>
              </a:pPr>
              <a:t>3. 04. 2023</a:t>
            </a:fld>
            <a:endParaRPr lang="sl-SI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C3F3F-2E35-44E4-BAD1-AF7E824FCF9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74855-FD1D-4DA0-B6F4-3895490D8CCA}" type="datetimeFigureOut">
              <a:rPr lang="sl-SI"/>
              <a:pPr>
                <a:defRPr/>
              </a:pPr>
              <a:t>3. 04. 2023</a:t>
            </a:fld>
            <a:endParaRPr lang="sl-S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0BF29-84D5-46F0-B964-2501E079DAB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80CAF-D614-4E86-B308-9AF393EF571F}" type="datetimeFigureOut">
              <a:rPr lang="sl-SI"/>
              <a:pPr>
                <a:defRPr/>
              </a:pPr>
              <a:t>3. 04. 2023</a:t>
            </a:fld>
            <a:endParaRPr lang="sl-SI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9490E-7F6A-4834-A6D4-167738605E6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91760-94EE-43E3-8AD9-34D378C4E822}" type="datetimeFigureOut">
              <a:rPr lang="sl-SI"/>
              <a:pPr>
                <a:defRPr/>
              </a:pPr>
              <a:t>3. 04. 2023</a:t>
            </a:fld>
            <a:endParaRPr lang="sl-SI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B3807-F5D7-4A03-B6FC-AD1D80E7799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099B1-1DAA-4338-BF1E-9908B864452E}" type="datetimeFigureOut">
              <a:rPr lang="sl-SI"/>
              <a:pPr>
                <a:defRPr/>
              </a:pPr>
              <a:t>3. 04. 2023</a:t>
            </a:fld>
            <a:endParaRPr lang="sl-SI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8E9F4-825A-4ED6-8DEC-CA4F1C41A72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1848F9-D7C5-4490-A01D-EA92A7C09545}" type="datetimeFigureOut">
              <a:rPr lang="sl-SI"/>
              <a:pPr>
                <a:defRPr/>
              </a:pPr>
              <a:t>3. 04. 2023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06AF72-B23F-4E86-B469-FEE0240D1EF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86" r:id="rId7"/>
    <p:sldLayoutId id="2147483687" r:id="rId8"/>
    <p:sldLayoutId id="2147483688" r:id="rId9"/>
    <p:sldLayoutId id="2147483679" r:id="rId10"/>
    <p:sldLayoutId id="21474836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si/assets/ministrstva/MIZS/Dokumenti/Osnovna-sola/Ucni-nacrti/izbirni/1-letni/Glasba_ansambelska_igra_izbirni.pdf" TargetMode="External"/><Relationship Id="rId2" Type="http://schemas.openxmlformats.org/officeDocument/2006/relationships/hyperlink" Target="https://images.app.goo.gl/CAnjXXKpqZkma9wr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mages.app.goo.gl/Pwk5jh1vdfvQKPwz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dirty="0"/>
              <a:t>Osnovna šola Šmarjeta</a:t>
            </a: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260600" y="425450"/>
            <a:ext cx="6629400" cy="1219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IZBIRNI PREDMETI </a:t>
            </a:r>
            <a:br>
              <a:rPr lang="sl-SI"/>
            </a:br>
            <a:r>
              <a:rPr lang="sl-SI"/>
              <a:t>2023/2024</a:t>
            </a:r>
            <a:endParaRPr lang="sl-SI" dirty="0"/>
          </a:p>
        </p:txBody>
      </p:sp>
      <p:pic>
        <p:nvPicPr>
          <p:cNvPr id="13315" name="Slika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50" y="11113"/>
            <a:ext cx="2159000" cy="204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Naslov 1"/>
          <p:cNvSpPr txBox="1">
            <a:spLocks/>
          </p:cNvSpPr>
          <p:nvPr/>
        </p:nvSpPr>
        <p:spPr bwMode="auto">
          <a:xfrm>
            <a:off x="611188" y="3213100"/>
            <a:ext cx="6629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sl-SI" sz="3900" dirty="0">
                <a:solidFill>
                  <a:srgbClr val="47534C"/>
                </a:solidFill>
              </a:rPr>
              <a:t> ANSAMBELSKA IGRA</a:t>
            </a:r>
          </a:p>
          <a:p>
            <a:pPr algn="ctr"/>
            <a:r>
              <a:rPr lang="sl-SI" sz="3900" dirty="0">
                <a:solidFill>
                  <a:srgbClr val="47534C"/>
                </a:solidFill>
              </a:rPr>
              <a:t>(7.,8.,9.r.)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cap="none" dirty="0">
                <a:latin typeface="Arial" charset="0"/>
              </a:rPr>
              <a:t>ANSAMBELSKA IGRA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539552" y="1752600"/>
            <a:ext cx="3816424" cy="1388368"/>
          </a:xfrm>
        </p:spPr>
        <p:txBody>
          <a:bodyPr/>
          <a:lstStyle/>
          <a:p>
            <a:pPr marL="114300" indent="0">
              <a:buNone/>
            </a:pPr>
            <a:endParaRPr lang="sl-SI" b="1" i="1" dirty="0">
              <a:latin typeface="Reprise Title" pitchFamily="2" charset="0"/>
              <a:ea typeface="Gulim" pitchFamily="34" charset="-127"/>
            </a:endParaRPr>
          </a:p>
          <a:p>
            <a:pPr marL="114300" indent="0">
              <a:buNone/>
            </a:pPr>
            <a:r>
              <a:rPr lang="sl-SI" b="1" i="1" dirty="0">
                <a:latin typeface="Reprise Title" pitchFamily="2" charset="0"/>
                <a:ea typeface="Gulim" pitchFamily="34" charset="-127"/>
              </a:rPr>
              <a:t>Prijavite se k predmetu, kjer bomo širili dobro voljo!</a:t>
            </a:r>
          </a:p>
          <a:p>
            <a:pPr marL="114300" indent="0">
              <a:buNone/>
            </a:pPr>
            <a:endParaRPr lang="sl-SI" b="1" i="1" dirty="0">
              <a:latin typeface="Reprise Title" pitchFamily="2" charset="0"/>
              <a:ea typeface="Gulim" pitchFamily="34" charset="-127"/>
            </a:endParaRPr>
          </a:p>
          <a:p>
            <a:pPr marL="114300" indent="0">
              <a:buNone/>
            </a:pPr>
            <a:r>
              <a:rPr lang="sl-SI" i="1" dirty="0">
                <a:latin typeface="Reprise Title" pitchFamily="2" charset="0"/>
                <a:ea typeface="Gulim" pitchFamily="34" charset="-127"/>
              </a:rPr>
              <a:t>Vabljeni vsi </a:t>
            </a:r>
            <a:r>
              <a:rPr lang="sl-SI" b="1" i="1" dirty="0">
                <a:latin typeface="Reprise Title" pitchFamily="2" charset="0"/>
                <a:ea typeface="Gulim" pitchFamily="34" charset="-127"/>
              </a:rPr>
              <a:t>inštrumentalisti </a:t>
            </a:r>
            <a:r>
              <a:rPr lang="sl-SI" i="1" dirty="0">
                <a:latin typeface="Reprise Title" pitchFamily="2" charset="0"/>
                <a:ea typeface="Gulim" pitchFamily="34" charset="-127"/>
              </a:rPr>
              <a:t>– harmonikarji, kitaristi, violinisti, flavtisti, pianisti, rogisti, pozavnisti …</a:t>
            </a:r>
            <a:r>
              <a:rPr lang="sl-SI" i="1" dirty="0">
                <a:latin typeface="Reprise Title" pitchFamily="2" charset="0"/>
                <a:ea typeface="Gulim" pitchFamily="34" charset="-127"/>
                <a:sym typeface="Wingdings" panose="05000000000000000000" pitchFamily="2" charset="2"/>
              </a:rPr>
              <a:t> in </a:t>
            </a:r>
            <a:r>
              <a:rPr lang="sl-SI" b="1" i="1" dirty="0">
                <a:latin typeface="Reprise Title" pitchFamily="2" charset="0"/>
                <a:ea typeface="Gulim" pitchFamily="34" charset="-127"/>
                <a:sym typeface="Wingdings" panose="05000000000000000000" pitchFamily="2" charset="2"/>
              </a:rPr>
              <a:t>pevci!</a:t>
            </a:r>
            <a:endParaRPr lang="sl-SI" b="1" i="1" dirty="0">
              <a:latin typeface="Reprise Title" pitchFamily="2" charset="0"/>
              <a:ea typeface="Gulim" pitchFamily="34" charset="-127"/>
            </a:endParaRPr>
          </a:p>
          <a:p>
            <a:pPr marL="114300" indent="0">
              <a:buNone/>
            </a:pPr>
            <a:endParaRPr lang="sl-SI" b="1" i="1" dirty="0">
              <a:latin typeface="Reprise Title" pitchFamily="2" charset="0"/>
              <a:ea typeface="Gulim" pitchFamily="34" charset="-127"/>
            </a:endParaRPr>
          </a:p>
          <a:p>
            <a:pPr marL="114300" indent="0">
              <a:buNone/>
            </a:pPr>
            <a:endParaRPr lang="sl-SI" b="1" i="1" dirty="0">
              <a:latin typeface="Reprise Title" pitchFamily="2" charset="0"/>
              <a:ea typeface="Gulim" pitchFamily="34" charset="-127"/>
            </a:endParaRPr>
          </a:p>
          <a:p>
            <a:pPr marL="114300" indent="0">
              <a:buNone/>
            </a:pPr>
            <a:endParaRPr lang="sl-SI" i="1" dirty="0">
              <a:latin typeface="Reprise Title" pitchFamily="2" charset="0"/>
              <a:ea typeface="Gulim" pitchFamily="34" charset="-127"/>
            </a:endParaRP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9264F020-D568-4773-95F1-D96A93F5B6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988840"/>
            <a:ext cx="4317341" cy="316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235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cap="none" dirty="0">
                <a:latin typeface="Arial" charset="0"/>
              </a:rPr>
              <a:t>ANSAMBELSKA IGRA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21949" y="1264369"/>
            <a:ext cx="9078476" cy="5446598"/>
          </a:xfrm>
        </p:spPr>
        <p:txBody>
          <a:bodyPr/>
          <a:lstStyle/>
          <a:p>
            <a:pPr marL="114300" indent="0">
              <a:buNone/>
            </a:pPr>
            <a:endParaRPr lang="sl-SI" sz="2000" b="1" i="1" u="sng" dirty="0"/>
          </a:p>
          <a:p>
            <a:pPr marL="114300" indent="0">
              <a:buNone/>
            </a:pPr>
            <a:r>
              <a:rPr lang="sl-SI" sz="2000" b="1" i="1" u="sng" dirty="0"/>
              <a:t>Cilji (učenci):</a:t>
            </a:r>
          </a:p>
          <a:p>
            <a:pPr marL="114300" indent="0">
              <a:buNone/>
            </a:pPr>
            <a:r>
              <a:rPr lang="sl-SI" sz="2000" i="1" dirty="0"/>
              <a:t> </a:t>
            </a:r>
          </a:p>
          <a:p>
            <a:pPr marL="114300" indent="0">
              <a:buNone/>
            </a:pPr>
            <a:r>
              <a:rPr lang="sl-SI" sz="2000" i="1" dirty="0"/>
              <a:t>poustvarjanje </a:t>
            </a:r>
            <a:r>
              <a:rPr lang="sl-SI" sz="2000" i="1" u="sng" dirty="0"/>
              <a:t>vokalnih, instrumentalnih in vokalno-instrumentalnih vsebin; </a:t>
            </a:r>
          </a:p>
          <a:p>
            <a:pPr marL="114300" indent="0">
              <a:buNone/>
            </a:pPr>
            <a:endParaRPr lang="sl-SI" sz="2000" i="1" dirty="0"/>
          </a:p>
          <a:p>
            <a:pPr marL="114300" indent="0">
              <a:buNone/>
            </a:pPr>
            <a:r>
              <a:rPr lang="sl-SI" sz="2000" i="1" u="sng" dirty="0"/>
              <a:t>izbiranje izvajalskega sestava glede na lastne želje in zmožnosti; </a:t>
            </a:r>
          </a:p>
          <a:p>
            <a:pPr marL="114300" indent="0">
              <a:buNone/>
            </a:pPr>
            <a:endParaRPr lang="sl-SI" sz="2000" i="1" u="sng" dirty="0"/>
          </a:p>
          <a:p>
            <a:pPr marL="114300" indent="0">
              <a:buNone/>
            </a:pPr>
            <a:r>
              <a:rPr lang="sl-SI" sz="2000" i="1" dirty="0"/>
              <a:t>navajanje na samostojno orientacijo v izbranih partiturah in na </a:t>
            </a:r>
            <a:r>
              <a:rPr lang="sl-SI" sz="2000" i="1" u="sng" dirty="0"/>
              <a:t>zapis lastnih zamisli; </a:t>
            </a:r>
          </a:p>
          <a:p>
            <a:pPr marL="114300" indent="0">
              <a:buNone/>
            </a:pPr>
            <a:endParaRPr lang="sl-SI" sz="2000" i="1" dirty="0"/>
          </a:p>
          <a:p>
            <a:pPr marL="114300" indent="0">
              <a:buNone/>
            </a:pPr>
            <a:r>
              <a:rPr lang="sl-SI" sz="2000" i="1" dirty="0"/>
              <a:t>izražanje </a:t>
            </a:r>
            <a:r>
              <a:rPr lang="sl-SI" sz="2000" i="1" u="sng" dirty="0"/>
              <a:t>ustvarjalne zamisli z zvočnimi eksperimenti, improvizacijo </a:t>
            </a:r>
            <a:r>
              <a:rPr lang="sl-SI" sz="2000" i="1" dirty="0"/>
              <a:t>in glasbenim oblikovanjem – komponiranjem ter </a:t>
            </a:r>
            <a:r>
              <a:rPr lang="sl-SI" sz="2000" i="1" u="sng" dirty="0"/>
              <a:t>izvajanjem v razredu </a:t>
            </a:r>
          </a:p>
          <a:p>
            <a:pPr marL="114300" indent="0">
              <a:buNone/>
            </a:pPr>
            <a:r>
              <a:rPr lang="sl-SI" sz="2000" i="1" u="sng" dirty="0"/>
              <a:t>in javno.</a:t>
            </a:r>
            <a:endParaRPr lang="sl-SI" u="sng" dirty="0">
              <a:latin typeface="Reprise Title" pitchFamily="2" charset="0"/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12" y="2484252"/>
            <a:ext cx="272137" cy="385074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94" y="3443189"/>
            <a:ext cx="274637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94" y="4255555"/>
            <a:ext cx="274637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1" y="5319334"/>
            <a:ext cx="274637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4105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cap="none" dirty="0">
                <a:latin typeface="Arial" charset="0"/>
              </a:rPr>
              <a:t>ANSAMBELSKA IGRA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46980" y="1752600"/>
            <a:ext cx="8261350" cy="4628728"/>
          </a:xfrm>
        </p:spPr>
        <p:txBody>
          <a:bodyPr/>
          <a:lstStyle/>
          <a:p>
            <a:pPr marL="114300" indent="0">
              <a:buNone/>
            </a:pPr>
            <a:r>
              <a:rPr lang="sl-SI" i="1" dirty="0">
                <a:latin typeface="Reprise Title" pitchFamily="2" charset="0"/>
                <a:ea typeface="Gulim" pitchFamily="34" charset="-127"/>
              </a:rPr>
              <a:t>Izvajanje: 1 ura tedensko</a:t>
            </a:r>
          </a:p>
          <a:p>
            <a:pPr marL="114300" indent="0">
              <a:buNone/>
            </a:pPr>
            <a:r>
              <a:rPr lang="sl-SI" i="1" dirty="0">
                <a:latin typeface="Reprise Title" pitchFamily="2" charset="0"/>
                <a:ea typeface="Gulim" pitchFamily="34" charset="-127"/>
              </a:rPr>
              <a:t>Predmet se ocenjuje.</a:t>
            </a:r>
          </a:p>
          <a:p>
            <a:pPr marL="114300" indent="0">
              <a:buNone/>
            </a:pPr>
            <a:endParaRPr lang="sl-SI" i="1" dirty="0">
              <a:latin typeface="Reprise Title" pitchFamily="2" charset="0"/>
              <a:ea typeface="Gulim" pitchFamily="34" charset="-127"/>
            </a:endParaRPr>
          </a:p>
          <a:p>
            <a:pPr marL="114300" indent="0">
              <a:buNone/>
            </a:pPr>
            <a:endParaRPr lang="sl-SI" i="1" dirty="0">
              <a:latin typeface="Reprise Title" pitchFamily="2" charset="0"/>
              <a:ea typeface="Gulim" pitchFamily="34" charset="-127"/>
            </a:endParaRPr>
          </a:p>
          <a:p>
            <a:pPr marL="114300" indent="0">
              <a:buNone/>
            </a:pPr>
            <a:endParaRPr lang="sl-SI" i="1" dirty="0">
              <a:latin typeface="Reprise Title" pitchFamily="2" charset="0"/>
              <a:ea typeface="Gulim" pitchFamily="34" charset="-127"/>
            </a:endParaRPr>
          </a:p>
          <a:p>
            <a:pPr marL="114300" indent="0">
              <a:buNone/>
            </a:pPr>
            <a:endParaRPr lang="sl-SI" i="1" dirty="0">
              <a:latin typeface="Reprise Title" pitchFamily="2" charset="0"/>
              <a:ea typeface="Gulim" pitchFamily="34" charset="-127"/>
            </a:endParaRPr>
          </a:p>
          <a:p>
            <a:pPr marL="114300" indent="0">
              <a:buNone/>
            </a:pPr>
            <a:endParaRPr lang="sl-SI" i="1" dirty="0">
              <a:latin typeface="Reprise Title" pitchFamily="2" charset="0"/>
              <a:ea typeface="Gulim" pitchFamily="34" charset="-127"/>
            </a:endParaRPr>
          </a:p>
          <a:p>
            <a:pPr marL="114300" indent="0">
              <a:buNone/>
            </a:pPr>
            <a:endParaRPr lang="sl-SI" i="1" dirty="0">
              <a:latin typeface="Reprise Title" pitchFamily="2" charset="0"/>
              <a:ea typeface="Gulim" pitchFamily="34" charset="-127"/>
            </a:endParaRPr>
          </a:p>
          <a:p>
            <a:pPr marL="114300" indent="0">
              <a:buNone/>
            </a:pPr>
            <a:r>
              <a:rPr lang="sl-SI" i="1" dirty="0">
                <a:latin typeface="Reprise Title" pitchFamily="2" charset="0"/>
                <a:ea typeface="Gulim" pitchFamily="34" charset="-127"/>
              </a:rPr>
              <a:t>Prijavite se in uresničite svoje interese za glasbeno umetnost in kulturo!</a:t>
            </a:r>
          </a:p>
        </p:txBody>
      </p:sp>
      <p:pic>
        <p:nvPicPr>
          <p:cNvPr id="1026" name="Picture 2" descr="Music Extension Classes – Straub Middle School">
            <a:extLst>
              <a:ext uri="{FF2B5EF4-FFF2-40B4-BE49-F238E27FC236}">
                <a16:creationId xmlns:a16="http://schemas.microsoft.com/office/drawing/2014/main" id="{A0760D63-CC81-47A8-8E40-2F398BF484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933" y="2780927"/>
            <a:ext cx="4319083" cy="2369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8111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5B55E9D-866E-46DB-ACD2-D60574ED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VIRI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80C87AB-E1B2-4428-A73D-C5FEC6E45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hlinkClick r:id="rId2"/>
              </a:rPr>
              <a:t>https://images.app.goo.gl/CAnjXXKpqZkma9wr5</a:t>
            </a:r>
            <a:endParaRPr lang="sl-SI" dirty="0"/>
          </a:p>
          <a:p>
            <a:pPr marL="114300" indent="0">
              <a:buNone/>
            </a:pPr>
            <a:endParaRPr lang="sl-SI" dirty="0"/>
          </a:p>
          <a:p>
            <a:r>
              <a:rPr lang="sl-SI" dirty="0">
                <a:hlinkClick r:id="rId3"/>
              </a:rPr>
              <a:t>https://www.gov.si/assets/ministrstva/MIZS/Dokumenti/Osnovna-sola/Ucni-nacrti/izbirni/1-letni/Glasba_ansambelska_igra_izbirni.pdf</a:t>
            </a:r>
            <a:endParaRPr lang="sl-SI" dirty="0"/>
          </a:p>
          <a:p>
            <a:endParaRPr lang="sl-SI" dirty="0"/>
          </a:p>
          <a:p>
            <a:r>
              <a:rPr lang="sl-SI" dirty="0">
                <a:hlinkClick r:id="rId4"/>
              </a:rPr>
              <a:t>https://images.app.goo.gl/Pwk5jh1vdfvQKPwz6</a:t>
            </a:r>
            <a:endParaRPr lang="sl-SI" dirty="0"/>
          </a:p>
          <a:p>
            <a:endParaRPr lang="sl-SI" dirty="0"/>
          </a:p>
          <a:p>
            <a:pPr marL="114300" indent="0">
              <a:buNone/>
            </a:pPr>
            <a:endParaRPr lang="sl-SI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141644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karnar">
  <a:themeElements>
    <a:clrScheme name="Lekarna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ekarna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karna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211</TotalTime>
  <Words>191</Words>
  <Application>Microsoft Office PowerPoint</Application>
  <PresentationFormat>Diaprojekcija na zaslonu (4:3)</PresentationFormat>
  <Paragraphs>42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13" baseType="lpstr">
      <vt:lpstr>Gulim</vt:lpstr>
      <vt:lpstr>Arial</vt:lpstr>
      <vt:lpstr>Book Antiqua</vt:lpstr>
      <vt:lpstr>Calibri</vt:lpstr>
      <vt:lpstr>Century Gothic</vt:lpstr>
      <vt:lpstr>Reprise Title</vt:lpstr>
      <vt:lpstr>Wingdings</vt:lpstr>
      <vt:lpstr>Lekarnar</vt:lpstr>
      <vt:lpstr>IZBIRNI PREDMETI  2023/2024</vt:lpstr>
      <vt:lpstr>ANSAMBELSKA IGRA</vt:lpstr>
      <vt:lpstr>ANSAMBELSKA IGRA</vt:lpstr>
      <vt:lpstr>ANSAMBELSKA IGRA</vt:lpstr>
      <vt:lpstr>VIRI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IZBIRNI PREDMETI 2012/2013 IME PREDMETA</dc:title>
  <dc:creator>knjižko</dc:creator>
  <cp:lastModifiedBy>OŠ Šmarjeta</cp:lastModifiedBy>
  <cp:revision>22</cp:revision>
  <dcterms:created xsi:type="dcterms:W3CDTF">2012-03-13T11:16:18Z</dcterms:created>
  <dcterms:modified xsi:type="dcterms:W3CDTF">2023-04-03T12:53:49Z</dcterms:modified>
</cp:coreProperties>
</file>