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5E07-2CCC-4511-B029-66C42BDD206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496944" cy="1584176"/>
          </a:xfrm>
          <a:pattFill prst="lgConfetti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sl-SI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IZBIRNI PREDMET</a:t>
            </a:r>
            <a:br>
              <a:rPr lang="sl-SI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</a:br>
            <a:r>
              <a:rPr lang="sl-SI" sz="58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LIKOVNO SNOVANJE 1</a:t>
            </a:r>
            <a:endParaRPr lang="en-US" sz="5800" b="1" dirty="0"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496944" cy="36724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l-SI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Izbirni predmet likovno snovanje 1 dopolnjuje vsebine rednega predmeta likovna umetnost.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Učenke in učenci 7. razreda pri likovnem ustvarjanju razvijajo  domišljijo, vizualni spomin, čut za lepo, sodelujejo na likovnih natečajih...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970204D4-D507-4FA4-BA4A-2465D59B0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86919"/>
              </p:ext>
            </p:extLst>
          </p:nvPr>
        </p:nvGraphicFramePr>
        <p:xfrm>
          <a:off x="268789" y="116632"/>
          <a:ext cx="1306581" cy="91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188000" imgH="984960" progId="Word.Picture.8">
                  <p:embed/>
                </p:oleObj>
              </mc:Choice>
              <mc:Fallback>
                <p:oleObj name="Picture" r:id="rId2" imgW="1188000" imgH="9849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89" y="116632"/>
                        <a:ext cx="1306581" cy="917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AF41E3-09EE-440A-B6CC-02BC7EB11A54}"/>
              </a:ext>
            </a:extLst>
          </p:cNvPr>
          <p:cNvSpPr txBox="1"/>
          <p:nvPr/>
        </p:nvSpPr>
        <p:spPr>
          <a:xfrm>
            <a:off x="1575370" y="231012"/>
            <a:ext cx="45720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 Šmarjeta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Šolsko leto 2023/2024</a:t>
            </a:r>
          </a:p>
        </p:txBody>
      </p:sp>
    </p:spTree>
    <p:extLst>
      <p:ext uri="{BB962C8B-B14F-4D97-AF65-F5344CB8AC3E}">
        <p14:creationId xmlns:p14="http://schemas.microsoft.com/office/powerpoint/2010/main" val="15253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D2F074E-652E-4479-9F6A-6581CE5E9286}"/>
              </a:ext>
            </a:extLst>
          </p:cNvPr>
          <p:cNvSpPr txBox="1"/>
          <p:nvPr/>
        </p:nvSpPr>
        <p:spPr>
          <a:xfrm>
            <a:off x="456593" y="260648"/>
            <a:ext cx="8230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Predmet zavzema likovna področja: RISANJE, SLIKANJE, </a:t>
            </a:r>
          </a:p>
          <a:p>
            <a:r>
              <a:rPr lang="sl-SI" sz="20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                                                             KIPARSTVO.</a:t>
            </a:r>
          </a:p>
        </p:txBody>
      </p:sp>
      <p:pic>
        <p:nvPicPr>
          <p:cNvPr id="4" name="Slika 3" descr="Slika, ki vsebuje besede diagram&#10;&#10;Opis je samodejno ustvarjen">
            <a:extLst>
              <a:ext uri="{FF2B5EF4-FFF2-40B4-BE49-F238E27FC236}">
                <a16:creationId xmlns:a16="http://schemas.microsoft.com/office/drawing/2014/main" id="{0401E7DA-2B39-F077-CCA1-734261CE2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16" y="1512703"/>
            <a:ext cx="4383582" cy="3295244"/>
          </a:xfrm>
          <a:prstGeom prst="rect">
            <a:avLst/>
          </a:prstGeom>
        </p:spPr>
      </p:pic>
      <p:pic>
        <p:nvPicPr>
          <p:cNvPr id="7" name="Slika 6" descr="Slika, ki vsebuje besede besedilo, pisarniški material&#10;&#10;Opis je samodejno ustvarjen">
            <a:extLst>
              <a:ext uri="{FF2B5EF4-FFF2-40B4-BE49-F238E27FC236}">
                <a16:creationId xmlns:a16="http://schemas.microsoft.com/office/drawing/2014/main" id="{18688EA4-2232-DDE7-0EE8-30DD449EF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/>
          <a:stretch/>
        </p:blipFill>
        <p:spPr bwMode="auto">
          <a:xfrm rot="5400000">
            <a:off x="4080011" y="1437383"/>
            <a:ext cx="4383583" cy="3445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90588B8-182A-2FFB-2E4B-95EF367D87F1}"/>
              </a:ext>
            </a:extLst>
          </p:cNvPr>
          <p:cNvSpPr txBox="1"/>
          <p:nvPr/>
        </p:nvSpPr>
        <p:spPr>
          <a:xfrm>
            <a:off x="456593" y="5552170"/>
            <a:ext cx="8592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ORGANIZACIJA POUKA</a:t>
            </a:r>
            <a:endParaRPr lang="en-US" sz="2000" b="1" dirty="0"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Za izbirni predmet likovno snovanje 2 je namenjenih 35 ur. </a:t>
            </a:r>
          </a:p>
          <a:p>
            <a:r>
              <a:rPr lang="sl-SI" sz="2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Izvedejo se v blok urah. </a:t>
            </a:r>
          </a:p>
        </p:txBody>
      </p:sp>
    </p:spTree>
    <p:extLst>
      <p:ext uri="{BB962C8B-B14F-4D97-AF65-F5344CB8AC3E}">
        <p14:creationId xmlns:p14="http://schemas.microsoft.com/office/powerpoint/2010/main" val="36830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B334D454-F466-4E83-8750-EEF2C5FA9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3907" r="16401" b="8097"/>
          <a:stretch/>
        </p:blipFill>
        <p:spPr>
          <a:xfrm rot="5400000">
            <a:off x="771985" y="44744"/>
            <a:ext cx="3567584" cy="36004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5E47EC-0339-4DBE-B1CC-493EB12486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6622" r="9486" b="3523"/>
          <a:stretch/>
        </p:blipFill>
        <p:spPr bwMode="auto">
          <a:xfrm>
            <a:off x="4758314" y="3692002"/>
            <a:ext cx="3655148" cy="2761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9F3730A-2D88-46B7-0267-93FF18DE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152"/>
            <a:ext cx="3625437" cy="35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 descr="C:\Users\Vida\AppData\Local\Microsoft\Windows\Temporary Internet Files\Content.Word\DSCN2664.jpg">
            <a:extLst>
              <a:ext uri="{FF2B5EF4-FFF2-40B4-BE49-F238E27FC236}">
                <a16:creationId xmlns:a16="http://schemas.microsoft.com/office/drawing/2014/main" id="{3BFFD483-890C-6041-8BB3-EB43674A55F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36709" r="24439" b="4149"/>
          <a:stretch/>
        </p:blipFill>
        <p:spPr bwMode="auto">
          <a:xfrm>
            <a:off x="755577" y="3692002"/>
            <a:ext cx="3600400" cy="27613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A84F68F-B744-BDD2-07E3-8FAF351801F4}"/>
              </a:ext>
            </a:extLst>
          </p:cNvPr>
          <p:cNvSpPr txBox="1"/>
          <p:nvPr/>
        </p:nvSpPr>
        <p:spPr>
          <a:xfrm>
            <a:off x="4758314" y="6429632"/>
            <a:ext cx="4572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Mentorica Vida Cizel</a:t>
            </a:r>
          </a:p>
        </p:txBody>
      </p:sp>
    </p:spTree>
    <p:extLst>
      <p:ext uri="{BB962C8B-B14F-4D97-AF65-F5344CB8AC3E}">
        <p14:creationId xmlns:p14="http://schemas.microsoft.com/office/powerpoint/2010/main" val="200166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83</Words>
  <Application>Microsoft Office PowerPoint</Application>
  <PresentationFormat>Diaprojekcija na zaslonu (4:3)</PresentationFormat>
  <Paragraphs>14</Paragraphs>
  <Slides>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Gungsuh</vt:lpstr>
      <vt:lpstr>Arial</vt:lpstr>
      <vt:lpstr>Calibri</vt:lpstr>
      <vt:lpstr>Officeova tema</vt:lpstr>
      <vt:lpstr>Picture</vt:lpstr>
      <vt:lpstr>IZBIRNI PREDMET LIKOVNO SNOVANJE 1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 LIKOVNO SNOVANJE</dc:title>
  <dc:creator>Vida</dc:creator>
  <cp:lastModifiedBy>Vito Cizel</cp:lastModifiedBy>
  <cp:revision>54</cp:revision>
  <dcterms:created xsi:type="dcterms:W3CDTF">2018-04-25T18:25:07Z</dcterms:created>
  <dcterms:modified xsi:type="dcterms:W3CDTF">2023-03-31T19:55:34Z</dcterms:modified>
</cp:coreProperties>
</file>