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031C958-8ABD-4839-9A49-3444DCD54526}" type="datetimeFigureOut">
              <a:rPr lang="sl-SI" smtClean="0"/>
              <a:t>31. 03. 2023</a:t>
            </a:fld>
            <a:endParaRPr lang="sl-SI"/>
          </a:p>
        </p:txBody>
      </p:sp>
      <p:sp>
        <p:nvSpPr>
          <p:cNvPr id="5" name="Footer Placeholder 4"/>
          <p:cNvSpPr>
            <a:spLocks noGrp="1"/>
          </p:cNvSpPr>
          <p:nvPr>
            <p:ph type="ftr" sz="quarter" idx="11"/>
          </p:nvPr>
        </p:nvSpPr>
        <p:spPr/>
        <p:txBody>
          <a:bodyPr/>
          <a:lstStyle/>
          <a:p>
            <a:endParaRPr lang="sl-SI"/>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7176691F-DB5B-4342-8EB5-018CE7C36E3D}" type="slidenum">
              <a:rPr lang="sl-SI" smtClean="0"/>
              <a:t>‹#›</a:t>
            </a:fld>
            <a:endParaRPr lang="sl-SI"/>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sl-SI" smtClean="0"/>
              <a:t>Uredite slog naslova matrice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6031C958-8ABD-4839-9A49-3444DCD54526}" type="datetimeFigureOut">
              <a:rPr lang="sl-SI" smtClean="0"/>
              <a:t>31. 03. 2023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6031C958-8ABD-4839-9A49-3444DCD54526}" type="datetimeFigureOut">
              <a:rPr lang="sl-SI" smtClean="0"/>
              <a:t>31. 03. 2023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6031C958-8ABD-4839-9A49-3444DCD54526}" type="datetimeFigureOut">
              <a:rPr lang="sl-SI" smtClean="0"/>
              <a:t>31. 03. 2023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031C958-8ABD-4839-9A49-3444DCD54526}" type="datetimeFigureOut">
              <a:rPr lang="sl-SI" smtClean="0"/>
              <a:t>31. 03. 2023</a:t>
            </a:fld>
            <a:endParaRPr lang="sl-SI"/>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176691F-DB5B-4342-8EB5-018CE7C36E3D}" type="slidenum">
              <a:rPr lang="sl-SI" smtClean="0"/>
              <a:t>‹#›</a:t>
            </a:fld>
            <a:endParaRPr lang="sl-SI"/>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sl-SI" smtClean="0"/>
              <a:t>Uredite slog naslova matrice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sl-SI" smtClean="0"/>
              <a:t>Uredite slog naslova matrice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6031C958-8ABD-4839-9A49-3444DCD54526}" type="datetimeFigureOut">
              <a:rPr lang="sl-SI" smtClean="0"/>
              <a:t>31. 03. 2023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6031C958-8ABD-4839-9A49-3444DCD54526}" type="datetimeFigureOut">
              <a:rPr lang="sl-SI" smtClean="0"/>
              <a:t>31. 03. 2023</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Date Placeholder 2"/>
          <p:cNvSpPr>
            <a:spLocks noGrp="1"/>
          </p:cNvSpPr>
          <p:nvPr>
            <p:ph type="dt" sz="half" idx="10"/>
          </p:nvPr>
        </p:nvSpPr>
        <p:spPr/>
        <p:txBody>
          <a:bodyPr/>
          <a:lstStyle/>
          <a:p>
            <a:fld id="{6031C958-8ABD-4839-9A49-3444DCD54526}" type="datetimeFigureOut">
              <a:rPr lang="sl-SI" smtClean="0"/>
              <a:t>31. 03. 2023</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031C958-8ABD-4839-9A49-3444DCD54526}" type="datetimeFigureOut">
              <a:rPr lang="sl-SI" smtClean="0"/>
              <a:t>31. 03. 2023</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6031C958-8ABD-4839-9A49-3444DCD54526}" type="datetimeFigureOut">
              <a:rPr lang="sl-SI" smtClean="0"/>
              <a:t>31. 03. 2023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176691F-DB5B-4342-8EB5-018CE7C36E3D}" type="slidenum">
              <a:rPr lang="sl-SI" smtClean="0"/>
              <a:t>‹#›</a:t>
            </a:fld>
            <a:endParaRPr lang="sl-SI"/>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sl-SI" smtClean="0"/>
              <a:t>Uredite slog naslova matrice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5" name="Date Placeholder 4"/>
          <p:cNvSpPr>
            <a:spLocks noGrp="1"/>
          </p:cNvSpPr>
          <p:nvPr>
            <p:ph type="dt" sz="half" idx="10"/>
          </p:nvPr>
        </p:nvSpPr>
        <p:spPr/>
        <p:txBody>
          <a:bodyPr/>
          <a:lstStyle/>
          <a:p>
            <a:fld id="{6031C958-8ABD-4839-9A49-3444DCD54526}" type="datetimeFigureOut">
              <a:rPr lang="sl-SI" smtClean="0"/>
              <a:t>31. 03. 2023</a:t>
            </a:fld>
            <a:endParaRPr lang="sl-SI"/>
          </a:p>
        </p:txBody>
      </p:sp>
      <p:sp>
        <p:nvSpPr>
          <p:cNvPr id="7" name="Slide Number Placeholder 6"/>
          <p:cNvSpPr>
            <a:spLocks noGrp="1"/>
          </p:cNvSpPr>
          <p:nvPr>
            <p:ph type="sldNum" sz="quarter" idx="12"/>
          </p:nvPr>
        </p:nvSpPr>
        <p:spPr/>
        <p:txBody>
          <a:bodyPr/>
          <a:lstStyle/>
          <a:p>
            <a:fld id="{7176691F-DB5B-4342-8EB5-018CE7C36E3D}" type="slidenum">
              <a:rPr lang="sl-SI" smtClean="0"/>
              <a:t>‹#›</a:t>
            </a:fld>
            <a:endParaRPr lang="sl-SI"/>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sl-SI"/>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sl-SI" smtClean="0"/>
              <a:t>Uredite slog naslova matrice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031C958-8ABD-4839-9A49-3444DCD54526}" type="datetimeFigureOut">
              <a:rPr lang="sl-SI" smtClean="0"/>
              <a:t>31. 03. 2023</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7176691F-DB5B-4342-8EB5-018CE7C36E3D}" type="slidenum">
              <a:rPr lang="sl-SI" smtClean="0"/>
              <a:t>‹#›</a:t>
            </a:fld>
            <a:endParaRPr lang="sl-SI"/>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sl-SI" smtClean="0"/>
              <a:t>Uredite slog naslova matrice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p:txBody>
          <a:bodyPr/>
          <a:lstStyle/>
          <a:p>
            <a:r>
              <a:rPr lang="sl-SI" dirty="0" smtClean="0"/>
              <a:t>Osnovna šola Šmarjeta</a:t>
            </a:r>
            <a:endParaRPr lang="sl-SI" dirty="0"/>
          </a:p>
        </p:txBody>
      </p:sp>
      <p:sp>
        <p:nvSpPr>
          <p:cNvPr id="2" name="Naslov 1"/>
          <p:cNvSpPr>
            <a:spLocks noGrp="1"/>
          </p:cNvSpPr>
          <p:nvPr>
            <p:ph type="ctrTitle"/>
          </p:nvPr>
        </p:nvSpPr>
        <p:spPr>
          <a:xfrm>
            <a:off x="2259846" y="426041"/>
            <a:ext cx="6629400" cy="1219201"/>
          </a:xfrm>
        </p:spPr>
        <p:txBody>
          <a:bodyPr>
            <a:normAutofit fontScale="90000"/>
          </a:bodyPr>
          <a:lstStyle/>
          <a:p>
            <a:r>
              <a:rPr lang="sl-SI" dirty="0" smtClean="0"/>
              <a:t>IZBIRNI PREDMETI </a:t>
            </a:r>
            <a:br>
              <a:rPr lang="sl-SI" dirty="0" smtClean="0"/>
            </a:br>
            <a:r>
              <a:rPr lang="sl-SI" dirty="0" smtClean="0"/>
              <a:t>2023/2024</a:t>
            </a:r>
            <a:endParaRPr lang="sl-SI"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849" y="11091"/>
            <a:ext cx="2160240" cy="2049102"/>
          </a:xfrm>
          <a:prstGeom prst="rect">
            <a:avLst/>
          </a:prstGeom>
        </p:spPr>
      </p:pic>
      <p:sp>
        <p:nvSpPr>
          <p:cNvPr id="5" name="Naslov 1"/>
          <p:cNvSpPr txBox="1">
            <a:spLocks/>
          </p:cNvSpPr>
          <p:nvPr/>
        </p:nvSpPr>
        <p:spPr>
          <a:xfrm>
            <a:off x="611560" y="3212976"/>
            <a:ext cx="6629400" cy="1219201"/>
          </a:xfrm>
          <a:prstGeom prst="rect">
            <a:avLst/>
          </a:prstGeom>
        </p:spPr>
        <p:txBody>
          <a:bodyPr vert="horz" lIns="91440" tIns="45720" rIns="91440" bIns="45720" rtlCol="0" anchor="b" anchorCtr="0">
            <a:normAutofit fontScale="97500"/>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sl-SI" dirty="0" smtClean="0"/>
              <a:t>retorika</a:t>
            </a:r>
            <a:endParaRPr lang="sl-SI" dirty="0"/>
          </a:p>
        </p:txBody>
      </p:sp>
      <p:pic>
        <p:nvPicPr>
          <p:cNvPr id="6" name="Picture 2" descr="Povezana slik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2780928"/>
            <a:ext cx="18669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1777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retorika</a:t>
            </a:r>
            <a:endParaRPr lang="sl-SI" dirty="0"/>
          </a:p>
        </p:txBody>
      </p:sp>
      <p:sp>
        <p:nvSpPr>
          <p:cNvPr id="3" name="Ograda vsebine 2"/>
          <p:cNvSpPr>
            <a:spLocks noGrp="1"/>
          </p:cNvSpPr>
          <p:nvPr>
            <p:ph idx="1"/>
          </p:nvPr>
        </p:nvSpPr>
        <p:spPr/>
        <p:txBody>
          <a:bodyPr>
            <a:normAutofit fontScale="70000" lnSpcReduction="20000"/>
          </a:bodyPr>
          <a:lstStyle/>
          <a:p>
            <a:pPr marL="114300" indent="0">
              <a:buNone/>
            </a:pPr>
            <a:r>
              <a:rPr lang="sl-SI" b="1" dirty="0" smtClean="0"/>
              <a:t>IZ VSEBINE</a:t>
            </a:r>
          </a:p>
          <a:p>
            <a:r>
              <a:rPr lang="sl-SI" b="1" dirty="0" smtClean="0"/>
              <a:t>TRENJA</a:t>
            </a:r>
            <a:r>
              <a:rPr lang="sl-SI" b="1" dirty="0"/>
              <a:t>:</a:t>
            </a:r>
            <a:r>
              <a:rPr lang="sl-SI" dirty="0"/>
              <a:t> </a:t>
            </a:r>
          </a:p>
          <a:p>
            <a:pPr marL="114300" indent="0">
              <a:buNone/>
            </a:pPr>
            <a:r>
              <a:rPr lang="sl-SI" dirty="0"/>
              <a:t>Učenci se razdelijo v dve skupini. Tema razgovora je ČOKOLADA. Na eni strani mize sedijo tisti, ki zagovarjajo stališče, da je čokolado potrebno jesti, na drugi strani pa zagovarjajo nasprotno mnenje. Na sredini stoji voditelj »oddaje«. Vsak ima natančno določen čas, da pove razlog za ali proti. Nasprotna skupina ga skuša zavrniti s svojimi utemeljitvami, njegova skupina pa ga brani s svojimi argumenti. Zmaga skupina, ki je podala več prepričljivih argumentov. </a:t>
            </a:r>
          </a:p>
          <a:p>
            <a:pPr marL="114300" indent="0">
              <a:buNone/>
            </a:pPr>
            <a:r>
              <a:rPr lang="sl-SI"/>
              <a:t> </a:t>
            </a:r>
            <a:endParaRPr lang="sl-SI" dirty="0"/>
          </a:p>
          <a:p>
            <a:r>
              <a:rPr lang="sl-SI" b="1" dirty="0"/>
              <a:t>KAMERA:</a:t>
            </a:r>
            <a:r>
              <a:rPr lang="sl-SI" dirty="0"/>
              <a:t> </a:t>
            </a:r>
          </a:p>
          <a:p>
            <a:endParaRPr lang="sl-SI" dirty="0"/>
          </a:p>
          <a:p>
            <a:pPr marL="114300" indent="0">
              <a:buNone/>
            </a:pPr>
            <a:r>
              <a:rPr lang="sl-SI" dirty="0"/>
              <a:t>Vsak si bo izbral določeno temo (npr. Imeti domačo žival, Nad nasilje </a:t>
            </a:r>
            <a:r>
              <a:rPr lang="sl-SI" dirty="0" smtClean="0"/>
              <a:t>s preventivo, Imeti </a:t>
            </a:r>
            <a:r>
              <a:rPr lang="sl-SI" dirty="0"/>
              <a:t>žepnino …) in jo predstavil pred sošolci. Upošteval bo vse, kar smo se o govorih naučili pri prejšnjih urah. Na koncu si bomo ogledali posnetke vseh učencev in povedali, kako bi lahko svoj govor še izboljšal. </a:t>
            </a:r>
          </a:p>
          <a:p>
            <a:endParaRPr lang="sl-SI" dirty="0"/>
          </a:p>
          <a:p>
            <a:pPr marL="114300" indent="0">
              <a:buNone/>
            </a:pPr>
            <a:endParaRPr lang="sl-SI" dirty="0" smtClean="0"/>
          </a:p>
        </p:txBody>
      </p:sp>
    </p:spTree>
    <p:extLst>
      <p:ext uri="{BB962C8B-B14F-4D97-AF65-F5344CB8AC3E}">
        <p14:creationId xmlns:p14="http://schemas.microsoft.com/office/powerpoint/2010/main" val="277013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retorika</a:t>
            </a:r>
            <a:endParaRPr lang="sl-SI" dirty="0"/>
          </a:p>
        </p:txBody>
      </p:sp>
      <p:sp>
        <p:nvSpPr>
          <p:cNvPr id="3" name="Ograda vsebine 2"/>
          <p:cNvSpPr>
            <a:spLocks noGrp="1"/>
          </p:cNvSpPr>
          <p:nvPr>
            <p:ph idx="1"/>
          </p:nvPr>
        </p:nvSpPr>
        <p:spPr/>
        <p:txBody>
          <a:bodyPr/>
          <a:lstStyle/>
          <a:p>
            <a:r>
              <a:rPr lang="sl-SI" b="1" dirty="0"/>
              <a:t>ORGANIZACIJA POUKA: </a:t>
            </a:r>
            <a:endParaRPr lang="sl-SI" dirty="0"/>
          </a:p>
          <a:p>
            <a:pPr lvl="0"/>
            <a:r>
              <a:rPr lang="sl-SI" dirty="0"/>
              <a:t>je enoleten,</a:t>
            </a:r>
          </a:p>
          <a:p>
            <a:pPr lvl="0"/>
            <a:r>
              <a:rPr lang="sl-SI" dirty="0"/>
              <a:t>izvaja se v  9. razredu osnovne šole,</a:t>
            </a:r>
          </a:p>
          <a:p>
            <a:pPr lvl="0"/>
            <a:r>
              <a:rPr lang="sl-SI" dirty="0"/>
              <a:t>32 ur letno (1 ura tedensko).</a:t>
            </a:r>
          </a:p>
          <a:p>
            <a:pPr marL="114300" indent="0">
              <a:buNone/>
            </a:pPr>
            <a:endParaRPr lang="sl-SI" dirty="0"/>
          </a:p>
          <a:p>
            <a:pPr marL="114300" indent="0">
              <a:buNone/>
            </a:pPr>
            <a:endParaRPr lang="sl-SI" dirty="0"/>
          </a:p>
        </p:txBody>
      </p:sp>
      <p:pic>
        <p:nvPicPr>
          <p:cNvPr id="2052" name="Picture 4" descr="Rezultat iskanja slik za retori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5628" y="3645024"/>
            <a:ext cx="3884712" cy="2056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345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retorika</a:t>
            </a:r>
            <a:endParaRPr lang="sl-SI" dirty="0"/>
          </a:p>
        </p:txBody>
      </p:sp>
      <p:sp>
        <p:nvSpPr>
          <p:cNvPr id="3" name="Ograda vsebine 2"/>
          <p:cNvSpPr>
            <a:spLocks noGrp="1"/>
          </p:cNvSpPr>
          <p:nvPr>
            <p:ph idx="1"/>
          </p:nvPr>
        </p:nvSpPr>
        <p:spPr/>
        <p:txBody>
          <a:bodyPr/>
          <a:lstStyle/>
          <a:p>
            <a:pPr marL="114300" indent="0">
              <a:buNone/>
            </a:pPr>
            <a:r>
              <a:rPr lang="sl-SI" b="1" dirty="0"/>
              <a:t>CILJI PREDMETA: </a:t>
            </a:r>
            <a:endParaRPr lang="sl-SI" dirty="0"/>
          </a:p>
          <a:p>
            <a:pPr lvl="0"/>
            <a:r>
              <a:rPr lang="sl-SI" dirty="0"/>
              <a:t>spoznali bomo pojem retorika;</a:t>
            </a:r>
          </a:p>
          <a:p>
            <a:pPr lvl="0"/>
            <a:r>
              <a:rPr lang="sl-SI" dirty="0"/>
              <a:t>ugotovili, zakaj se je koristno učiti retorike;</a:t>
            </a:r>
          </a:p>
          <a:p>
            <a:pPr lvl="0"/>
            <a:r>
              <a:rPr lang="sl-SI" dirty="0"/>
              <a:t>spoznavali bomo etiko dialoga in obravnavali razlike med dobrimi in slabimi argumenti;</a:t>
            </a:r>
          </a:p>
          <a:p>
            <a:pPr lvl="0"/>
            <a:r>
              <a:rPr lang="sl-SI" dirty="0"/>
              <a:t>učili se bomo, kako oblikovati prepričljive govore; </a:t>
            </a:r>
          </a:p>
          <a:p>
            <a:pPr lvl="0"/>
            <a:r>
              <a:rPr lang="sl-SI" dirty="0"/>
              <a:t>pozornost bomo namenili nebesednim spremljevalcem govorjenja – kretnjam, mimiki; </a:t>
            </a:r>
          </a:p>
          <a:p>
            <a:pPr lvl="0"/>
            <a:r>
              <a:rPr lang="sl-SI" dirty="0"/>
              <a:t>poskušali se bomo znebiti strahu pred nastopanjem, javnim govorjenjem. </a:t>
            </a:r>
          </a:p>
          <a:p>
            <a:pPr marL="114300" indent="0">
              <a:buNone/>
            </a:pPr>
            <a:endParaRPr lang="sl-SI" dirty="0"/>
          </a:p>
        </p:txBody>
      </p:sp>
    </p:spTree>
    <p:extLst>
      <p:ext uri="{BB962C8B-B14F-4D97-AF65-F5344CB8AC3E}">
        <p14:creationId xmlns:p14="http://schemas.microsoft.com/office/powerpoint/2010/main" val="15444979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karnar">
  <a:themeElements>
    <a:clrScheme name="Lekarnar">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Lekarnar">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Lekarnar">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18</TotalTime>
  <Words>182</Words>
  <Application>Microsoft Office PowerPoint</Application>
  <PresentationFormat>Diaprojekcija na zaslonu (4:3)</PresentationFormat>
  <Paragraphs>24</Paragraphs>
  <Slides>4</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4</vt:i4>
      </vt:variant>
    </vt:vector>
  </HeadingPairs>
  <TitlesOfParts>
    <vt:vector size="8" baseType="lpstr">
      <vt:lpstr>Arial</vt:lpstr>
      <vt:lpstr>Book Antiqua</vt:lpstr>
      <vt:lpstr>Century Gothic</vt:lpstr>
      <vt:lpstr>Lekarnar</vt:lpstr>
      <vt:lpstr>IZBIRNI PREDMETI  2023/2024</vt:lpstr>
      <vt:lpstr>retorika</vt:lpstr>
      <vt:lpstr>retorika</vt:lpstr>
      <vt:lpstr>retorika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IZBIRNI PREDMETI 2012/2013 IME PREDMETA</dc:title>
  <dc:creator>knjižko</dc:creator>
  <cp:lastModifiedBy>OŠ Šmarjeta</cp:lastModifiedBy>
  <cp:revision>16</cp:revision>
  <dcterms:created xsi:type="dcterms:W3CDTF">2012-03-13T11:16:18Z</dcterms:created>
  <dcterms:modified xsi:type="dcterms:W3CDTF">2023-03-31T09:17:16Z</dcterms:modified>
</cp:coreProperties>
</file>