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9626" y="4653136"/>
            <a:ext cx="6553200" cy="4572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9. razred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2023/2024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Povezana slik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637" y="2924944"/>
            <a:ext cx="144916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08372"/>
            <a:ext cx="7848872" cy="100440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26128" y="1916832"/>
            <a:ext cx="8322336" cy="38779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000" dirty="0">
                <a:latin typeface="+mj-lt"/>
              </a:rPr>
              <a:t>Učencem predmet </a:t>
            </a:r>
            <a:r>
              <a:rPr lang="sl-SI" sz="2000" dirty="0" smtClean="0">
                <a:latin typeface="+mj-lt"/>
              </a:rPr>
              <a:t>omogoča, </a:t>
            </a:r>
            <a:r>
              <a:rPr lang="sl-SI" sz="2000" dirty="0">
                <a:latin typeface="+mj-lt"/>
              </a:rPr>
              <a:t>da se poučijo o vplivu prehrane pri zagotavljanju in ohranjanju zdravja. Spoznavajo pomembnost varne, varovalne in zdrave prehrane.</a:t>
            </a:r>
            <a:r>
              <a:rPr lang="sl-SI" sz="2000" i="1" dirty="0">
                <a:latin typeface="+mj-lt"/>
              </a:rPr>
              <a:t> </a:t>
            </a:r>
          </a:p>
          <a:p>
            <a:endParaRPr lang="sl-SI" sz="2000" dirty="0">
              <a:latin typeface="+mj-lt"/>
            </a:endParaRPr>
          </a:p>
          <a:p>
            <a:r>
              <a:rPr lang="sl-SI" sz="2000" dirty="0">
                <a:latin typeface="+mj-lt"/>
              </a:rPr>
              <a:t>Snov je razdeljena v sklope, ki se med seboj povezujejo</a:t>
            </a:r>
            <a:r>
              <a:rPr lang="sl-SI" sz="2000" dirty="0" smtClean="0">
                <a:latin typeface="+mj-lt"/>
              </a:rPr>
              <a:t>:</a:t>
            </a:r>
          </a:p>
          <a:p>
            <a:endParaRPr lang="sl-SI" sz="2000" dirty="0"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TRADICIONALNI IN DRUGI NAČINI </a:t>
            </a:r>
            <a:r>
              <a:rPr lang="sl-SI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PREHRANJEVANJA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PREHREANA V RAZLIČNIH STAROSTNIH </a:t>
            </a:r>
            <a:r>
              <a:rPr lang="sl-SI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OBDOBJIH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PREHRANA V IZREDNIH RAZMERAH IN  V </a:t>
            </a:r>
            <a:r>
              <a:rPr lang="sl-SI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NARAVI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PRIPRAVA ZDRAVE HRANE</a:t>
            </a:r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Slika 7" descr="Orehova potica - recept | Naša super hra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2664296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l-SI" i="1" dirty="0"/>
              <a:t>Učenci: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razvijajo dobre prehranske navade in   odgovoren odnos do zdravja,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raziščejo tradicionalne in druge načine prehranjevanja,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spoznajo prehrano v različnih življenjskih obdobjih, izrednih razmerah in v naravi,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urijo se v pripravi preprostih jedi,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razvijajo ustvarjalnost,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poglabljajo znanje v smislu usmerjanja v nadaljnje šolanje na agroživilskih,</a:t>
            </a:r>
            <a:r>
              <a:rPr lang="sl-SI" i="1" dirty="0">
                <a:latin typeface="Garamond" panose="02020404030301010803" pitchFamily="18" charset="0"/>
              </a:rPr>
              <a:t>  </a:t>
            </a:r>
            <a:r>
              <a:rPr lang="sl-SI" dirty="0">
                <a:latin typeface="Garamond" panose="02020404030301010803" pitchFamily="18" charset="0"/>
              </a:rPr>
              <a:t>gostinsko-turističnih in zdravstvenih šolah.</a:t>
            </a:r>
            <a:endParaRPr lang="sl-SI" i="1" dirty="0">
              <a:latin typeface="Garamond" panose="02020404030301010803" pitchFamily="18" charset="0"/>
            </a:endParaRPr>
          </a:p>
          <a:p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6" name="Slika 5" descr="Vi vil bage sunde brød og kager… / Aktiviteter 2011-01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9056">
            <a:off x="7913740" y="697062"/>
            <a:ext cx="1097260" cy="958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6" descr="Baking Utensils Clip Art at Clker.com - vector clip art online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428" y="4077072"/>
            <a:ext cx="685800" cy="1135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NAČINI PREHRANJEVNJA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pattFill prst="sm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i="1" dirty="0"/>
              <a:t>Predmet NAČINI PREHRANJEVANJA je enoletni </a:t>
            </a:r>
            <a:r>
              <a:rPr lang="sl-SI" i="1" dirty="0" smtClean="0"/>
              <a:t>obvezni izbirni </a:t>
            </a:r>
            <a:r>
              <a:rPr lang="sl-SI" i="1" dirty="0"/>
              <a:t>predmet. Vanja se lahko vključijo učenci </a:t>
            </a:r>
            <a:r>
              <a:rPr lang="sl-SI" b="1" i="1" dirty="0"/>
              <a:t>devetega</a:t>
            </a:r>
            <a:r>
              <a:rPr lang="sl-SI" i="1" dirty="0"/>
              <a:t> </a:t>
            </a:r>
            <a:r>
              <a:rPr lang="sl-SI" b="1" i="1" dirty="0"/>
              <a:t>razreda</a:t>
            </a:r>
            <a:r>
              <a:rPr lang="sl-SI" i="1" dirty="0"/>
              <a:t>. </a:t>
            </a:r>
            <a:endParaRPr lang="sl-SI" i="1" dirty="0" smtClean="0"/>
          </a:p>
          <a:p>
            <a:r>
              <a:rPr lang="sl-SI" i="1" dirty="0" smtClean="0"/>
              <a:t>Obsega </a:t>
            </a:r>
            <a:r>
              <a:rPr lang="sl-SI" b="1" i="1" dirty="0"/>
              <a:t>35 ur pouka </a:t>
            </a:r>
            <a:r>
              <a:rPr lang="sl-SI" i="1" dirty="0"/>
              <a:t>(</a:t>
            </a:r>
            <a:r>
              <a:rPr lang="sl-SI" b="1" i="1" dirty="0"/>
              <a:t>1 uro tedensko</a:t>
            </a:r>
            <a:r>
              <a:rPr lang="sl-SI" i="1" dirty="0"/>
              <a:t>).</a:t>
            </a:r>
          </a:p>
          <a:p>
            <a:r>
              <a:rPr lang="sl-SI" i="1" dirty="0"/>
              <a:t>Pouk poteka v blok urah (po dve uri skupaj).</a:t>
            </a:r>
          </a:p>
          <a:p>
            <a:r>
              <a:rPr lang="sl-SI" i="1" dirty="0"/>
              <a:t>Predmet je naravnan praktično, saj  se učenci urijo v pripravi različnih jedi in pri tem upoštevajo načela zdrave prehrane</a:t>
            </a:r>
            <a:r>
              <a:rPr lang="sl-SI" sz="1900" i="1" dirty="0"/>
              <a:t>.</a:t>
            </a:r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4" name="Picture 2" descr="Rezultat iskanja slik za otroci kuha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42" y="4814519"/>
            <a:ext cx="1667644" cy="1616445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185</TotalTime>
  <Words>186</Words>
  <Application>Microsoft Office PowerPoint</Application>
  <PresentationFormat>Diaprojekcija na zaslonu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Century Gothic</vt:lpstr>
      <vt:lpstr>Garamond</vt:lpstr>
      <vt:lpstr>Wingdings</vt:lpstr>
      <vt:lpstr>Lekarnar</vt:lpstr>
      <vt:lpstr>IZBIRNI PREDMETI  2023/2024</vt:lpstr>
      <vt:lpstr>NAČINI PREHRANJEVANJA</vt:lpstr>
      <vt:lpstr>NAČINI PREHRANJEVANJA</vt:lpstr>
      <vt:lpstr>NAČINI PREHRANJEVNJA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OŠ Šmarjeta</cp:lastModifiedBy>
  <cp:revision>26</cp:revision>
  <dcterms:created xsi:type="dcterms:W3CDTF">2012-03-13T11:16:18Z</dcterms:created>
  <dcterms:modified xsi:type="dcterms:W3CDTF">2023-03-31T09:19:22Z</dcterms:modified>
</cp:coreProperties>
</file>