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6"/>
  </p:notesMasterIdLst>
  <p:handoutMasterIdLst>
    <p:handoutMasterId r:id="rId7"/>
  </p:handout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7" autoAdjust="0"/>
  </p:normalViewPr>
  <p:slideViewPr>
    <p:cSldViewPr>
      <p:cViewPr varScale="1">
        <p:scale>
          <a:sx n="104" d="100"/>
          <a:sy n="104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39E008A-F938-49DB-9B7B-CE9AE24DD8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8A41CE-6CD0-41D7-B921-A3AB3874E9E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BA3D83C-94A5-4FF9-8AA6-02345FCCAA5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C2E797B1-2A0E-45F5-8648-4C7469ECD81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9B1447B-A6A2-4B32-8D89-DFCD1156E63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65106F1-C126-435E-A832-8E98C7E100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3E88052-A309-47BE-817B-1D3DECB381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E14245E-FB6C-40EC-AE9A-B59981A0AFC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5384AD0-CD9C-4CFF-8D55-9B6BC22626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2771D0B-D56F-48C7-84EA-9AA692B186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9B6F953-9800-47DE-8B19-CBE30521DD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26BB1F-8C21-40D0-9EEA-8BF9E382FE4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>
            <a:extLst>
              <a:ext uri="{FF2B5EF4-FFF2-40B4-BE49-F238E27FC236}">
                <a16:creationId xmlns:a16="http://schemas.microsoft.com/office/drawing/2014/main" id="{C3C87BBB-82B1-4E7B-97B8-B1C5676059D5}"/>
              </a:ext>
            </a:extLst>
          </p:cNvPr>
          <p:cNvGrpSpPr>
            <a:grpSpLocks/>
          </p:cNvGrpSpPr>
          <p:nvPr/>
        </p:nvGrpSpPr>
        <p:grpSpPr bwMode="auto">
          <a:xfrm>
            <a:off x="4335463" y="1169988"/>
            <a:ext cx="4814887" cy="4994275"/>
            <a:chOff x="4334933" y="1169931"/>
            <a:chExt cx="4814835" cy="4993802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7F500887-7FB0-473D-89E7-77149A380B55}"/>
                </a:ext>
              </a:extLst>
            </p:cNvPr>
            <p:cNvCxnSpPr/>
            <p:nvPr/>
          </p:nvCxnSpPr>
          <p:spPr>
            <a:xfrm flipH="1">
              <a:off x="6009727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8">
              <a:extLst>
                <a:ext uri="{FF2B5EF4-FFF2-40B4-BE49-F238E27FC236}">
                  <a16:creationId xmlns:a16="http://schemas.microsoft.com/office/drawing/2014/main" id="{4AA7C4B1-B017-4E8B-84D4-227ADA357923}"/>
                </a:ext>
              </a:extLst>
            </p:cNvPr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20">
              <a:extLst>
                <a:ext uri="{FF2B5EF4-FFF2-40B4-BE49-F238E27FC236}">
                  <a16:creationId xmlns:a16="http://schemas.microsoft.com/office/drawing/2014/main" id="{4023E70E-4EFA-4DAF-80F0-FBDF9F222D6F}"/>
                </a:ext>
              </a:extLst>
            </p:cNvPr>
            <p:cNvCxnSpPr/>
            <p:nvPr/>
          </p:nvCxnSpPr>
          <p:spPr>
            <a:xfrm flipH="1">
              <a:off x="5225510" y="1469940"/>
              <a:ext cx="3911558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1">
              <a:extLst>
                <a:ext uri="{FF2B5EF4-FFF2-40B4-BE49-F238E27FC236}">
                  <a16:creationId xmlns:a16="http://schemas.microsoft.com/office/drawing/2014/main" id="{00A61E87-D41D-41C5-B7D0-BFC8888BA925}"/>
                </a:ext>
              </a:extLst>
            </p:cNvPr>
            <p:cNvCxnSpPr/>
            <p:nvPr/>
          </p:nvCxnSpPr>
          <p:spPr>
            <a:xfrm flipH="1">
              <a:off x="5304885" y="1308030"/>
              <a:ext cx="383853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2">
              <a:extLst>
                <a:ext uri="{FF2B5EF4-FFF2-40B4-BE49-F238E27FC236}">
                  <a16:creationId xmlns:a16="http://schemas.microsoft.com/office/drawing/2014/main" id="{32A39CB7-E4AE-47AC-A2E5-A3D543D7C08B}"/>
                </a:ext>
              </a:extLst>
            </p:cNvPr>
            <p:cNvCxnSpPr/>
            <p:nvPr/>
          </p:nvCxnSpPr>
          <p:spPr>
            <a:xfrm flipH="1">
              <a:off x="5706518" y="1769949"/>
              <a:ext cx="3430550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/>
          <a:lstStyle>
            <a:lvl1pPr algn="l">
              <a:defRPr sz="4400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1E5C3F-F6FD-4991-8927-0D09298C7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5D18673-09BE-41AC-9CDE-44FAE2FE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142CB9-BA43-4000-BB3D-C1B76B27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6DDE-CA54-4B76-9CE9-F08ADB5FA21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65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4D5B3D-94C9-496F-B641-2A1E5ACF057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4C0559-118B-408A-928E-D936E5E95D3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009A225-BCEF-4B2D-8E35-750F6F99B07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82932-935B-46B7-9716-F86FC9660D9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0261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/>
          <a:lstStyle>
            <a:lvl1pPr algn="l">
              <a:defRPr sz="28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45716-24E4-431C-A2EB-8E38D53F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4FD3-07BB-4B83-B77A-62109BF80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B37BD-1EFB-4252-845D-443925FC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35BFD-3BBD-4E77-AF53-6838D970C51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2901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30F39400-F54D-4B79-A44C-B100707F2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l-SI" sz="8000"/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B112713C-C562-435C-AA56-7F8529B54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7E53BEB-BA0A-426F-B607-E1497392A76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2F5D48-EC39-4824-B652-B824A0FC4E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9C7B34-9317-4B62-BBB5-CB96EE1D7B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53C5-523E-4F54-9E3E-E2B9E00011E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6439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/>
          <a:lstStyle>
            <a:lvl1pPr algn="l">
              <a:defRPr sz="28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7CA8D-8968-4D7E-90D2-3E43712F2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1EA3D-FE51-44F8-8B7E-5F4794C9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1A6F6-6E7F-45FF-8533-4C828782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A4A5-386A-4FA3-8710-B5A51D8403F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4163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5BFBD496-5DC0-4294-8AF9-577733206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l-SI" sz="8000"/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1D5A25E0-1E7C-4F7C-B2FF-96805C5DF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3490CA8-6E55-47C9-976E-CBB3937E2F2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89EBC5-58E4-4FF3-90F8-BE603CFCEE7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48563B0-176F-48F3-A647-7D1B20003A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21204-16E2-4619-AAD6-B917B4739D6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68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3F1E74-C308-43BE-999B-3A041AA6A6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AAAC3E-11DE-4DC0-BED4-15931D59F5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E9635B-E369-45D6-92F4-8F0135AE70B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A15D-1ABC-4BFE-B39B-DB9D972E0CB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0014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2353C-97D0-4C72-9E5E-47D46902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88182-57C9-4613-9250-ECFCE0761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DD106-BA1E-48D0-8623-09C06269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0ED8-1A48-480A-8105-F02A428891D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7884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1FFC-C5C2-4CFB-85AF-2721CE1B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28C04-CA0B-4876-86CF-F2AE08585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2B179-FDEE-4EDA-98AB-3F925A717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8C8B-F42C-4096-92BC-183516138A9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99811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37DAF8-A1A5-4CA0-A3A8-E6545251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D5794A-B69C-4A95-8381-DC98E417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DEACEB-FFB4-4A10-B1BB-86B92162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661B-B4D2-40A3-99AA-4B913286A96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162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37942-9D89-410D-BACC-2B51E95B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A92DE-43B2-486D-9C46-326B00FA5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4251F-8A8E-4BFF-93A4-B665E8FB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091F-172E-4461-B680-70BE5FAF734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210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26D6B-1B24-47D7-AC92-4A30A279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A5219-082B-479D-9BA6-73AFC8030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710D3-D5CD-4332-B003-84EB0919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2296-A209-433F-BBAB-3D3DF05AD14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766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71E3B0-93E8-48C1-9E0B-D145A897CA3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D14795-79DB-4AD5-88B0-56F74377D6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A2A2AE-23AC-4CB0-9497-08EB79A61C2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35D1-90D2-4079-B237-69025F47D13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331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ACEBBB9-8937-41FD-84ED-04F5DE1A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F5607F8-4047-4AA4-81D8-3B11C32CD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3ABECF-7520-4B01-A187-AE000009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C02D2-5CC5-4275-A313-6A360B17465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047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5E3E38-1446-42A0-BF6C-0AC69A9C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8CF5952-DD65-4A03-B05F-2872E9CB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0AF72B-B32D-4A91-82D3-7EB1C605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31758-F33F-4D6D-8C89-876DD0DDF54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84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0E208D-F4BD-47D7-8D86-FF316C06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59410F8-DAB2-409E-BDED-0A369152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B1B7CE3-AEAC-42BB-8256-1A2EE196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29FF-826E-4F89-8BA7-E67234306F8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082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5DE581-B6E1-425C-9C88-C505C20A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49CDF9-A0BD-4474-950D-169A49547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52741D-673E-479D-B4FB-FCCC04E0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715C9-78E3-451E-A31A-341528C6C8C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82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10470E-40BD-428D-B2A3-3D8EB5F942C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CE14D7-A631-4FF2-A4E9-F465D462486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572341-F97E-44E8-AEFE-DC4AD3ECD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E80B7-9763-48A7-BF6B-1219B2EBB24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4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23C8BFE6-FB37-4ED9-83BF-EC77474A5C97}"/>
              </a:ext>
            </a:extLst>
          </p:cNvPr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E70355F-FFCB-439E-8750-9E974EB202F7}"/>
                </a:ext>
              </a:extLst>
            </p:cNvPr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7187AD-3FFB-4793-8FCA-4EAF4DD6BB43}"/>
                </a:ext>
              </a:extLst>
            </p:cNvPr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B88D2C5-0F23-4821-BFD8-10F485F3E4FE}"/>
                </a:ext>
              </a:extLst>
            </p:cNvPr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495FB60-8CC2-4D69-92C9-74358F6A1AEE}"/>
                </a:ext>
              </a:extLst>
            </p:cNvPr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F29AB78-BC2E-4312-950A-7D54E31F7756}"/>
                </a:ext>
              </a:extLst>
            </p:cNvPr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2AE96-AD70-493B-AA3A-D3E16BDC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CC8AC16-CAE0-43AD-899B-5FB5D5046C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7E2C5-666E-42D9-9048-09E7ED305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E0A5F-E3E0-4259-B095-2AEF07173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2B813-508E-48E9-B15B-ED1DD0B94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1157BE4-AD1E-4783-AC5E-DDA864312CB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8" r:id="rId12"/>
    <p:sldLayoutId id="2147483762" r:id="rId13"/>
    <p:sldLayoutId id="2147483769" r:id="rId14"/>
    <p:sldLayoutId id="2147483763" r:id="rId15"/>
    <p:sldLayoutId id="2147483764" r:id="rId16"/>
    <p:sldLayoutId id="2147483765" r:id="rId17"/>
    <p:sldLayoutId id="2147483766" r:id="rId18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E53AB0-D1E1-43FE-8433-0BA67518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6238" y="609600"/>
            <a:ext cx="4041775" cy="1320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IZBIRNI PREDMETI 2023/2024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72E77C5-0132-402B-90C6-533E20CB8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7634288" cy="1773237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buFont typeface="Wingdings 3" panose="05040102010807070707" pitchFamily="18" charset="2"/>
              <a:buNone/>
              <a:defRPr/>
            </a:pPr>
            <a:r>
              <a:rPr lang="sl-SI" sz="2800" dirty="0">
                <a:solidFill>
                  <a:schemeClr val="bg2"/>
                </a:solidFill>
              </a:rPr>
              <a:t> </a:t>
            </a:r>
            <a:r>
              <a:rPr lang="sl-SI" sz="3900" dirty="0">
                <a:solidFill>
                  <a:schemeClr val="bg2"/>
                </a:solidFill>
              </a:rPr>
              <a:t>ŠPORT ZA ZDRAVJE </a:t>
            </a:r>
          </a:p>
          <a:p>
            <a:pPr marL="0" indent="0" algn="ctr" eaLnBrk="1" fontAlgn="auto" hangingPunct="1">
              <a:buFont typeface="Wingdings 3" panose="05040102010807070707" pitchFamily="18" charset="2"/>
              <a:buNone/>
              <a:defRPr/>
            </a:pPr>
            <a:r>
              <a:rPr lang="sl-SI" sz="3900" dirty="0">
                <a:solidFill>
                  <a:schemeClr val="bg2"/>
                </a:solidFill>
              </a:rPr>
              <a:t> 7. – 9. r razred (35 ur)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63E26CA-5027-42B9-A0B6-8B36C0510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7088" y="4581525"/>
            <a:ext cx="6130925" cy="14605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Osnovna šola Šmarjeta</a:t>
            </a:r>
          </a:p>
          <a:p>
            <a:pPr eaLnBrk="1" fontAlgn="auto" hangingPunct="1"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r" eaLnBrk="1" fontAlgn="auto" hangingPunct="1">
              <a:buFont typeface="Wingdings 3" panose="05040102010807070707" pitchFamily="18" charset="2"/>
              <a:buNone/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Učitelji športa</a:t>
            </a:r>
          </a:p>
        </p:txBody>
      </p:sp>
      <p:pic>
        <p:nvPicPr>
          <p:cNvPr id="7173" name="Slika 3">
            <a:extLst>
              <a:ext uri="{FF2B5EF4-FFF2-40B4-BE49-F238E27FC236}">
                <a16:creationId xmlns:a16="http://schemas.microsoft.com/office/drawing/2014/main" id="{8D4902C8-BA12-40C4-ADA7-E84AF1623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590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DA9D5B7A-E628-4A02-9CDC-EA1CBD1766F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116013" y="692150"/>
            <a:ext cx="3200400" cy="52720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sl-SI" altLang="sl-SI" sz="1400" b="1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sl-SI" altLang="sl-SI" sz="2000" b="1" dirty="0">
                <a:solidFill>
                  <a:srgbClr val="FF0000"/>
                </a:solidFill>
              </a:rPr>
              <a:t>IZ VSEBIN:</a:t>
            </a: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sl-SI" altLang="sl-SI" sz="1400" b="1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sl-SI" altLang="sl-SI" sz="1600" b="1" dirty="0">
                <a:solidFill>
                  <a:schemeClr val="bg2">
                    <a:lumMod val="75000"/>
                  </a:schemeClr>
                </a:solidFill>
              </a:rPr>
              <a:t>ATLETIKA: </a:t>
            </a: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sl-SI" altLang="sl-SI" sz="1600" dirty="0">
                <a:solidFill>
                  <a:schemeClr val="bg2">
                    <a:lumMod val="75000"/>
                  </a:schemeClr>
                </a:solidFill>
              </a:rPr>
              <a:t>vaje za spopolnjevanje tehnike tekov, metov, skokov</a:t>
            </a: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sl-SI" altLang="sl-SI" sz="1600" b="1" dirty="0">
                <a:solidFill>
                  <a:schemeClr val="bg2">
                    <a:lumMod val="75000"/>
                  </a:schemeClr>
                </a:solidFill>
              </a:rPr>
              <a:t>ODBOJKA:</a:t>
            </a: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sl-SI" altLang="sl-SI" sz="1600" dirty="0">
                <a:solidFill>
                  <a:schemeClr val="bg2">
                    <a:lumMod val="75000"/>
                  </a:schemeClr>
                </a:solidFill>
              </a:rPr>
              <a:t>učenje in spopolnjevanje osnovnih in zahtevnejših elementov odbojke</a:t>
            </a: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sl-SI" altLang="sl-SI" sz="1600" b="1" dirty="0">
                <a:solidFill>
                  <a:schemeClr val="bg2">
                    <a:lumMod val="75000"/>
                  </a:schemeClr>
                </a:solidFill>
              </a:rPr>
              <a:t>KEGLJANJE, PETANKA,NETBALL, KOLESARJENJE…:</a:t>
            </a: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sl-SI" altLang="sl-SI" sz="1600" dirty="0">
                <a:solidFill>
                  <a:schemeClr val="bg2">
                    <a:lumMod val="75000"/>
                  </a:schemeClr>
                </a:solidFill>
              </a:rPr>
              <a:t>spoznavanje novih športnih panog</a:t>
            </a: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sl-SI" altLang="sl-SI" sz="1600" b="1" dirty="0">
                <a:solidFill>
                  <a:schemeClr val="bg2">
                    <a:lumMod val="75000"/>
                  </a:schemeClr>
                </a:solidFill>
              </a:rPr>
              <a:t>PLAVANJE: </a:t>
            </a:r>
          </a:p>
          <a:p>
            <a:pPr eaLnBrk="1" fontAlgn="auto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sl-SI" altLang="sl-SI" sz="1600" dirty="0">
                <a:solidFill>
                  <a:schemeClr val="bg2">
                    <a:lumMod val="75000"/>
                  </a:schemeClr>
                </a:solidFill>
              </a:rPr>
              <a:t>utrjevanje ene od tehnik plavanja</a:t>
            </a:r>
          </a:p>
          <a:p>
            <a:pPr algn="ctr" eaLnBrk="1" fontAlgn="auto" hangingPunct="1">
              <a:lnSpc>
                <a:spcPct val="80000"/>
              </a:lnSpc>
              <a:buFontTx/>
              <a:buNone/>
              <a:defRPr/>
            </a:pPr>
            <a:endParaRPr lang="sl-SI" altLang="sl-SI" sz="2400" b="1" dirty="0">
              <a:solidFill>
                <a:schemeClr val="bg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1093FB-48B8-448A-9E12-4B2402E323D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472113" y="1412875"/>
            <a:ext cx="3671887" cy="46069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  <a:latin typeface="Matisse ITC" pitchFamily="82" charset="0"/>
            </a:endParaRP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  <a:latin typeface="Matisse ITC" pitchFamily="82" charset="0"/>
            </a:endParaRPr>
          </a:p>
          <a:p>
            <a:pPr algn="ctr" eaLnBrk="1" fontAlgn="auto" hangingPunct="1">
              <a:lnSpc>
                <a:spcPct val="80000"/>
              </a:lnSpc>
              <a:buFontTx/>
              <a:buNone/>
              <a:defRPr/>
            </a:pPr>
            <a:endParaRPr lang="sl-SI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196" name="Slika 1">
            <a:extLst>
              <a:ext uri="{FF2B5EF4-FFF2-40B4-BE49-F238E27FC236}">
                <a16:creationId xmlns:a16="http://schemas.microsoft.com/office/drawing/2014/main" id="{33EE6EE0-9E97-41F5-A67C-D589C81BD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0"/>
            <a:ext cx="4954588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269DA37E-9052-450A-89BE-22E0761FD1C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333375"/>
            <a:ext cx="8748713" cy="40322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sl-SI" altLang="sl-SI" sz="3200" b="1" dirty="0">
                <a:solidFill>
                  <a:srgbClr val="FF0000"/>
                </a:solidFill>
              </a:rPr>
              <a:t>OPREDELITEV PREDMETA</a:t>
            </a: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endParaRPr lang="sl-SI" altLang="sl-SI" b="1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sl-SI" altLang="sl-SI" dirty="0">
                <a:solidFill>
                  <a:schemeClr val="bg2">
                    <a:lumMod val="75000"/>
                  </a:schemeClr>
                </a:solidFill>
              </a:rPr>
              <a:t>Program izbirnega predmeta dopolnjuje osnovni program športne vzgoje.</a:t>
            </a: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endParaRPr lang="sl-SI" altLang="sl-SI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sl-SI" altLang="sl-SI" dirty="0">
                <a:solidFill>
                  <a:schemeClr val="bg2">
                    <a:lumMod val="75000"/>
                  </a:schemeClr>
                </a:solidFill>
              </a:rPr>
              <a:t>Namen enoletnega programa Športa za sprostitev je : spoznavanje novih športnih panog, še posebej tistih, ki jih pri rednem pouku ni mogoče izvajati, a so  pomembne za preživljanje prostega časa  v vseh življenjskih obdobjih.</a:t>
            </a: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endParaRPr lang="sl-SI" altLang="sl-SI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sl-SI" altLang="sl-SI" dirty="0">
                <a:solidFill>
                  <a:schemeClr val="bg2">
                    <a:lumMod val="75000"/>
                  </a:schemeClr>
                </a:solidFill>
              </a:rPr>
              <a:t>Spoznavanje vplivov različnih gibalnih sposobnosti na zdravje.</a:t>
            </a: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endParaRPr lang="sl-SI" altLang="sl-SI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sl-SI" altLang="sl-SI" dirty="0">
                <a:solidFill>
                  <a:schemeClr val="bg2">
                    <a:lumMod val="75000"/>
                  </a:schemeClr>
                </a:solidFill>
              </a:rPr>
              <a:t>Razumevanje duševne in telesne sprostitve.</a:t>
            </a: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endParaRPr lang="sl-SI" altLang="sl-SI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sl-SI" altLang="sl-SI" dirty="0">
                <a:solidFill>
                  <a:schemeClr val="bg2">
                    <a:lumMod val="75000"/>
                  </a:schemeClr>
                </a:solidFill>
              </a:rPr>
              <a:t>Nadomeščanje negativnih učinkov sodobnega življenja</a:t>
            </a:r>
            <a:r>
              <a:rPr lang="sl-SI" altLang="sl-SI" sz="1400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eaLnBrk="1" fontAlgn="auto" hangingPunct="1">
              <a:lnSpc>
                <a:spcPct val="80000"/>
              </a:lnSpc>
              <a:defRPr/>
            </a:pPr>
            <a:endParaRPr lang="sl-SI" altLang="sl-SI" sz="1400" b="1" dirty="0">
              <a:solidFill>
                <a:schemeClr val="bg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  <p:pic>
        <p:nvPicPr>
          <p:cNvPr id="9219" name="Označba mesta vsebine 1">
            <a:extLst>
              <a:ext uri="{FF2B5EF4-FFF2-40B4-BE49-F238E27FC236}">
                <a16:creationId xmlns:a16="http://schemas.microsoft.com/office/drawing/2014/main" id="{5CDFEFF9-5235-42EC-BC85-CC785C3DC0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4149725"/>
            <a:ext cx="3467100" cy="2600325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7C6449-73A1-44FC-A7B7-7A8D87FEA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b="1" dirty="0">
                <a:solidFill>
                  <a:srgbClr val="FF0000"/>
                </a:solidFill>
              </a:rPr>
              <a:t>CILJI PREDMETA:</a:t>
            </a:r>
            <a:br>
              <a:rPr lang="sl-SI" altLang="sl-SI" b="1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E4E53DA-C33E-40C1-8064-FFC8AA7C5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84313"/>
            <a:ext cx="7275513" cy="4557712"/>
          </a:xfrm>
        </p:spPr>
        <p:txBody>
          <a:bodyPr rtlCol="0"/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sl-SI" altLang="sl-SI" dirty="0">
                <a:solidFill>
                  <a:schemeClr val="bg2">
                    <a:lumMod val="75000"/>
                  </a:schemeClr>
                </a:solidFill>
              </a:rPr>
              <a:t>Razvijati gibalne in funkcionalne sposobnosti;</a:t>
            </a:r>
          </a:p>
          <a:p>
            <a:pPr eaLnBrk="1" fontAlgn="auto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endParaRPr lang="sl-SI" altLang="sl-SI" sz="700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sl-SI" altLang="sl-SI" dirty="0">
                <a:solidFill>
                  <a:schemeClr val="bg2">
                    <a:lumMod val="75000"/>
                  </a:schemeClr>
                </a:solidFill>
              </a:rPr>
              <a:t>Seznanitev z novimi športi;</a:t>
            </a:r>
          </a:p>
          <a:p>
            <a:pPr eaLnBrk="1" fontAlgn="auto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endParaRPr lang="sl-SI" altLang="sl-SI" sz="700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sl-SI" altLang="sl-SI" dirty="0">
                <a:solidFill>
                  <a:schemeClr val="bg2">
                    <a:lumMod val="75000"/>
                  </a:schemeClr>
                </a:solidFill>
              </a:rPr>
              <a:t>Prijetno doživljanje športa - sprostitev, odnos do lastnega zdravja, spodbujati medsebojno sodelovanje, razvijanje kulturnega odnosa do narave in okolja.</a:t>
            </a: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44" name="Označba mesta vsebine 3">
            <a:extLst>
              <a:ext uri="{FF2B5EF4-FFF2-40B4-BE49-F238E27FC236}">
                <a16:creationId xmlns:a16="http://schemas.microsoft.com/office/drawing/2014/main" id="{96B1770C-1DE9-4828-997E-2452CD578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4868863"/>
            <a:ext cx="3089275" cy="1173162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Rezina">
  <a:themeElements>
    <a:clrScheme name="Rezin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Rezin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zin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TM02900771[[fn=Rezina]]</Template>
  <TotalTime>527</TotalTime>
  <Words>174</Words>
  <Application>Microsoft Office PowerPoint</Application>
  <PresentationFormat>Diaprojekcija na zaslonu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0" baseType="lpstr">
      <vt:lpstr>Century Gothic</vt:lpstr>
      <vt:lpstr>Matisse ITC</vt:lpstr>
      <vt:lpstr>Tempus Sans ITC</vt:lpstr>
      <vt:lpstr>Times New Roman</vt:lpstr>
      <vt:lpstr>Wingdings 3</vt:lpstr>
      <vt:lpstr>Rezina</vt:lpstr>
      <vt:lpstr>IZBIRNI PREDMETI 2023/2024</vt:lpstr>
      <vt:lpstr>PowerPointova predstavitev</vt:lpstr>
      <vt:lpstr>PowerPointova predstavitev</vt:lpstr>
      <vt:lpstr>CILJI PREDMETA: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UMETNOSTNA    ZGODOVINA</dc:title>
  <dc:creator>Žinko</dc:creator>
  <cp:lastModifiedBy>Admin</cp:lastModifiedBy>
  <cp:revision>35</cp:revision>
  <dcterms:created xsi:type="dcterms:W3CDTF">2002-12-14T15:44:23Z</dcterms:created>
  <dcterms:modified xsi:type="dcterms:W3CDTF">2023-03-31T10:33:39Z</dcterms:modified>
</cp:coreProperties>
</file>