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6"/>
  </p:notesMasterIdLst>
  <p:handoutMasterIdLst>
    <p:handoutMasterId r:id="rId7"/>
  </p:handoutMasterIdLst>
  <p:sldIdLst>
    <p:sldId id="258" r:id="rId2"/>
    <p:sldId id="257" r:id="rId3"/>
    <p:sldId id="256" r:id="rId4"/>
    <p:sldId id="259" r:id="rId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6218" autoAdjust="0"/>
  </p:normalViewPr>
  <p:slideViewPr>
    <p:cSldViewPr>
      <p:cViewPr varScale="1">
        <p:scale>
          <a:sx n="83" d="100"/>
          <a:sy n="83" d="100"/>
        </p:scale>
        <p:origin x="181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2978F-5F5F-4E8A-878C-CFCC874EA9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1F41CD8-A1E2-4403-A748-F9701ACC44D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187A78E4-23AE-4554-875E-E5AB05AC402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0D3A0BF7-2C01-446F-8701-98A37A049D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823FB32-7F11-4B29-92E9-5B7C1FC64CC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58BE941-26E0-45BA-8E00-5D22E78EA2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18CD65-FAD1-46CA-8F72-ED39B11DEFC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C0397F92-2762-4A01-9CA8-71AC1652271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92C0FB0-4EFC-4C5D-A0BA-3DE2643D25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/>
              <a:t>Click to edit Master text styles</a:t>
            </a:r>
          </a:p>
          <a:p>
            <a:pPr lvl="1"/>
            <a:r>
              <a:rPr lang="sl-SI" noProof="0"/>
              <a:t>Second level</a:t>
            </a:r>
          </a:p>
          <a:p>
            <a:pPr lvl="2"/>
            <a:r>
              <a:rPr lang="sl-SI" noProof="0"/>
              <a:t>Third level</a:t>
            </a:r>
          </a:p>
          <a:p>
            <a:pPr lvl="3"/>
            <a:r>
              <a:rPr lang="sl-SI" noProof="0"/>
              <a:t>Fourth level</a:t>
            </a:r>
          </a:p>
          <a:p>
            <a:pPr lvl="4"/>
            <a:r>
              <a:rPr lang="sl-SI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C7861C2-3741-404E-8AA0-597EABE7316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D104EC4-AA87-4CCD-8B10-666D1FC057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68183AC-0CEE-4E03-98E4-5A08593DDCC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grada stranske slike 1">
            <a:extLst>
              <a:ext uri="{FF2B5EF4-FFF2-40B4-BE49-F238E27FC236}">
                <a16:creationId xmlns:a16="http://schemas.microsoft.com/office/drawing/2014/main" id="{6D705F24-8E77-43CD-BB07-2CEB3962D7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Ograda opomb 2">
            <a:extLst>
              <a:ext uri="{FF2B5EF4-FFF2-40B4-BE49-F238E27FC236}">
                <a16:creationId xmlns:a16="http://schemas.microsoft.com/office/drawing/2014/main" id="{22C10E10-7D99-43AF-B852-A65CBD493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/>
          </a:p>
        </p:txBody>
      </p:sp>
      <p:sp>
        <p:nvSpPr>
          <p:cNvPr id="23556" name="Ograda številke diapozitiva 3">
            <a:extLst>
              <a:ext uri="{FF2B5EF4-FFF2-40B4-BE49-F238E27FC236}">
                <a16:creationId xmlns:a16="http://schemas.microsoft.com/office/drawing/2014/main" id="{63655178-38AA-44B0-9CCB-F83958024D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82CB46-00CA-4D9E-BC6F-1850C4566572}" type="slidenum">
              <a:rPr lang="sl-SI" altLang="sl-S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grada stranske slike 1">
            <a:extLst>
              <a:ext uri="{FF2B5EF4-FFF2-40B4-BE49-F238E27FC236}">
                <a16:creationId xmlns:a16="http://schemas.microsoft.com/office/drawing/2014/main" id="{168A191E-B4AC-4BD2-A5D2-C4BCC2D0A2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Ograda opomb 2">
            <a:extLst>
              <a:ext uri="{FF2B5EF4-FFF2-40B4-BE49-F238E27FC236}">
                <a16:creationId xmlns:a16="http://schemas.microsoft.com/office/drawing/2014/main" id="{47F0768E-BB6D-4070-A474-58E05EF5A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/>
          </a:p>
        </p:txBody>
      </p:sp>
      <p:sp>
        <p:nvSpPr>
          <p:cNvPr id="25604" name="Ograda številke diapozitiva 3">
            <a:extLst>
              <a:ext uri="{FF2B5EF4-FFF2-40B4-BE49-F238E27FC236}">
                <a16:creationId xmlns:a16="http://schemas.microsoft.com/office/drawing/2014/main" id="{ACB69B15-4D1E-44BE-ACF0-B20540CAC0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B365E6-A704-4A41-B010-0A31CA8F4D07}" type="slidenum">
              <a:rPr lang="sl-SI" altLang="sl-S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D-ShadowLong.png">
            <a:extLst>
              <a:ext uri="{FF2B5EF4-FFF2-40B4-BE49-F238E27FC236}">
                <a16:creationId xmlns:a16="http://schemas.microsoft.com/office/drawing/2014/main" id="{69DC8E97-EED9-4E37-B4C8-B38AA98987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43388"/>
            <a:ext cx="67262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HD-ShadowShort.png">
            <a:extLst>
              <a:ext uri="{FF2B5EF4-FFF2-40B4-BE49-F238E27FC236}">
                <a16:creationId xmlns:a16="http://schemas.microsoft.com/office/drawing/2014/main" id="{8826B287-96B6-4024-AAFA-3EFF21AB87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8" y="4243388"/>
            <a:ext cx="2306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>
            <a:extLst>
              <a:ext uri="{FF2B5EF4-FFF2-40B4-BE49-F238E27FC236}">
                <a16:creationId xmlns:a16="http://schemas.microsoft.com/office/drawing/2014/main" id="{FAADB304-4D13-495E-83E1-51EE2A73BDC0}"/>
              </a:ext>
            </a:extLst>
          </p:cNvPr>
          <p:cNvSpPr/>
          <p:nvPr/>
        </p:nvSpPr>
        <p:spPr bwMode="ltGray">
          <a:xfrm>
            <a:off x="0" y="2590800"/>
            <a:ext cx="6726238" cy="165893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3AE82C40-70B1-4FB3-9EF5-D21FA5DAC329}"/>
              </a:ext>
            </a:extLst>
          </p:cNvPr>
          <p:cNvSpPr/>
          <p:nvPr/>
        </p:nvSpPr>
        <p:spPr>
          <a:xfrm>
            <a:off x="6834188" y="2590800"/>
            <a:ext cx="2308225" cy="1658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112AFFF-7535-4274-A0FB-88F8271B1A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56125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DF1E10-A224-410D-BEA8-51DB7BFC9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5935663"/>
            <a:ext cx="402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330AA4C-185B-4F0F-9B30-1701FC315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2749550"/>
            <a:ext cx="1370013" cy="1357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41DA0-E085-4B34-97B0-B2DDB838278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3780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>
            <a:extLst>
              <a:ext uri="{FF2B5EF4-FFF2-40B4-BE49-F238E27FC236}">
                <a16:creationId xmlns:a16="http://schemas.microsoft.com/office/drawing/2014/main" id="{A2E83CB1-4F7D-4DD4-BCA3-E5DE00AFE66B}"/>
              </a:ext>
            </a:extLst>
          </p:cNvPr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3" descr="HD-ShadowLong.png">
              <a:extLst>
                <a:ext uri="{FF2B5EF4-FFF2-40B4-BE49-F238E27FC236}">
                  <a16:creationId xmlns:a16="http://schemas.microsoft.com/office/drawing/2014/main" id="{CB6F8A04-2466-413C-B438-92B5B56FE3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4" descr="HD-ShadowShort.png">
              <a:extLst>
                <a:ext uri="{FF2B5EF4-FFF2-40B4-BE49-F238E27FC236}">
                  <a16:creationId xmlns:a16="http://schemas.microsoft.com/office/drawing/2014/main" id="{2BB6188F-851D-439E-8C79-C6E4CEF44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0256A21B-EE99-490B-A05B-07206F9F1732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6">
              <a:extLst>
                <a:ext uri="{FF2B5EF4-FFF2-40B4-BE49-F238E27FC236}">
                  <a16:creationId xmlns:a16="http://schemas.microsoft.com/office/drawing/2014/main" id="{C0240C4D-582A-40AE-A754-230F8F683C89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F430D92-9D56-4A99-8874-F3C04510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9DAF27B7-299C-4CA2-A360-1589225A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99A4BB8-28C2-46D9-872B-D206B64BD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E0DDE-4B9E-43AF-9197-A7E42FB0F9D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6188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0">
            <a:extLst>
              <a:ext uri="{FF2B5EF4-FFF2-40B4-BE49-F238E27FC236}">
                <a16:creationId xmlns:a16="http://schemas.microsoft.com/office/drawing/2014/main" id="{4989EB6D-A2C3-40A9-92A6-9BACC24291F3}"/>
              </a:ext>
            </a:extLst>
          </p:cNvPr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1" descr="HD-ShadowLong.png">
              <a:extLst>
                <a:ext uri="{FF2B5EF4-FFF2-40B4-BE49-F238E27FC236}">
                  <a16:creationId xmlns:a16="http://schemas.microsoft.com/office/drawing/2014/main" id="{D9618381-9513-4B25-BB2D-4110EE5DD9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2" descr="HD-ShadowShort.png">
              <a:extLst>
                <a:ext uri="{FF2B5EF4-FFF2-40B4-BE49-F238E27FC236}">
                  <a16:creationId xmlns:a16="http://schemas.microsoft.com/office/drawing/2014/main" id="{AA9AB736-A69A-49C0-AAD0-77DD57CA93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247D1D25-AF39-43C9-9CEC-E7DE4BB4C7C2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4">
              <a:extLst>
                <a:ext uri="{FF2B5EF4-FFF2-40B4-BE49-F238E27FC236}">
                  <a16:creationId xmlns:a16="http://schemas.microsoft.com/office/drawing/2014/main" id="{A96AFD1E-6733-44BC-B212-E3D1EAAD3BAB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C435446F-C760-4E82-A5AE-006092592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018A0452-0F07-4035-8AAE-D04D3FFE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A3E92BD-4BEA-4054-80A0-9753956C4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9221C-FE16-4A70-83D2-69AF3D94E7A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19445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8">
            <a:extLst>
              <a:ext uri="{FF2B5EF4-FFF2-40B4-BE49-F238E27FC236}">
                <a16:creationId xmlns:a16="http://schemas.microsoft.com/office/drawing/2014/main" id="{5D88C43E-89E1-4524-BCFF-36186D017C0D}"/>
              </a:ext>
            </a:extLst>
          </p:cNvPr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9" descr="HD-ShadowLong.png">
              <a:extLst>
                <a:ext uri="{FF2B5EF4-FFF2-40B4-BE49-F238E27FC236}">
                  <a16:creationId xmlns:a16="http://schemas.microsoft.com/office/drawing/2014/main" id="{84909E1E-9B70-491B-8659-BD1F24EC93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0" descr="HD-ShadowShort.png">
              <a:extLst>
                <a:ext uri="{FF2B5EF4-FFF2-40B4-BE49-F238E27FC236}">
                  <a16:creationId xmlns:a16="http://schemas.microsoft.com/office/drawing/2014/main" id="{89306A57-122F-40E2-ABAA-FA5101D008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31">
              <a:extLst>
                <a:ext uri="{FF2B5EF4-FFF2-40B4-BE49-F238E27FC236}">
                  <a16:creationId xmlns:a16="http://schemas.microsoft.com/office/drawing/2014/main" id="{3F6B4E59-1540-48BB-9FB7-E33B083C45BE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32">
              <a:extLst>
                <a:ext uri="{FF2B5EF4-FFF2-40B4-BE49-F238E27FC236}">
                  <a16:creationId xmlns:a16="http://schemas.microsoft.com/office/drawing/2014/main" id="{AEAADD7F-3DED-4EF3-A7A1-8A8A4A34F2C6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" name="TextBox 26">
            <a:extLst>
              <a:ext uri="{FF2B5EF4-FFF2-40B4-BE49-F238E27FC236}">
                <a16:creationId xmlns:a16="http://schemas.microsoft.com/office/drawing/2014/main" id="{3D00786A-DA9A-4262-8ACA-364790442A38}"/>
              </a:ext>
            </a:extLst>
          </p:cNvPr>
          <p:cNvSpPr txBox="1"/>
          <p:nvPr/>
        </p:nvSpPr>
        <p:spPr>
          <a:xfrm>
            <a:off x="271463" y="747713"/>
            <a:ext cx="5334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7200" dirty="0">
                <a:effectLst/>
                <a:latin typeface="+mn-lt"/>
              </a:rPr>
              <a:t>“</a:t>
            </a:r>
          </a:p>
        </p:txBody>
      </p:sp>
      <p:sp>
        <p:nvSpPr>
          <p:cNvPr id="11" name="TextBox 27">
            <a:extLst>
              <a:ext uri="{FF2B5EF4-FFF2-40B4-BE49-F238E27FC236}">
                <a16:creationId xmlns:a16="http://schemas.microsoft.com/office/drawing/2014/main" id="{85046402-BC33-43EF-8B51-4CC3FE756BD1}"/>
              </a:ext>
            </a:extLst>
          </p:cNvPr>
          <p:cNvSpPr txBox="1"/>
          <p:nvPr/>
        </p:nvSpPr>
        <p:spPr>
          <a:xfrm>
            <a:off x="6967538" y="299878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72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FBA04CAC-0EC0-4B6C-A611-5214B160F1C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4" name="Footer Placeholder 5">
            <a:extLst>
              <a:ext uri="{FF2B5EF4-FFF2-40B4-BE49-F238E27FC236}">
                <a16:creationId xmlns:a16="http://schemas.microsoft.com/office/drawing/2014/main" id="{5F5F4183-CE70-4993-8524-4432F9435C4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4214252-FD3D-47E8-A91D-51B1CC04DA1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61571-A7E4-4347-B921-4E40977AB9C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01011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1">
            <a:extLst>
              <a:ext uri="{FF2B5EF4-FFF2-40B4-BE49-F238E27FC236}">
                <a16:creationId xmlns:a16="http://schemas.microsoft.com/office/drawing/2014/main" id="{566447F2-CCA6-4056-8255-3F15A860DDA4}"/>
              </a:ext>
            </a:extLst>
          </p:cNvPr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2" descr="HD-ShadowLong.png">
              <a:extLst>
                <a:ext uri="{FF2B5EF4-FFF2-40B4-BE49-F238E27FC236}">
                  <a16:creationId xmlns:a16="http://schemas.microsoft.com/office/drawing/2014/main" id="{7ADDAB23-58B2-4556-B1D6-306FFB4FCE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3" descr="HD-ShadowShort.png">
              <a:extLst>
                <a:ext uri="{FF2B5EF4-FFF2-40B4-BE49-F238E27FC236}">
                  <a16:creationId xmlns:a16="http://schemas.microsoft.com/office/drawing/2014/main" id="{77F91D31-5FC5-4BD8-A092-6BB143C898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4">
              <a:extLst>
                <a:ext uri="{FF2B5EF4-FFF2-40B4-BE49-F238E27FC236}">
                  <a16:creationId xmlns:a16="http://schemas.microsoft.com/office/drawing/2014/main" id="{146658E0-AFE5-41E0-B7AB-9F1B1BB49A72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3BB3EEC5-3637-4197-A49D-12EF547ECFA4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003AE45F-8245-4BB3-BC20-B22F8F41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E99EE9E8-2F95-4F6A-94C6-E809686F2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7121F4A-3726-4376-BDA9-DEB53F4B3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C889D-8064-4975-80D8-5DDA3B43428A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71651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22">
            <a:extLst>
              <a:ext uri="{FF2B5EF4-FFF2-40B4-BE49-F238E27FC236}">
                <a16:creationId xmlns:a16="http://schemas.microsoft.com/office/drawing/2014/main" id="{4CCFC345-F3FD-4DA0-9D50-08CDD80004A1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14" name="Picture 23" descr="HD-ShadowLong.png">
              <a:extLst>
                <a:ext uri="{FF2B5EF4-FFF2-40B4-BE49-F238E27FC236}">
                  <a16:creationId xmlns:a16="http://schemas.microsoft.com/office/drawing/2014/main" id="{43CC34A0-3A4D-4E1E-96D1-4A037980D7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4" descr="HD-ShadowShort.png">
              <a:extLst>
                <a:ext uri="{FF2B5EF4-FFF2-40B4-BE49-F238E27FC236}">
                  <a16:creationId xmlns:a16="http://schemas.microsoft.com/office/drawing/2014/main" id="{FA24323E-22FB-4FA8-817F-FA9A15C9D4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25">
              <a:extLst>
                <a:ext uri="{FF2B5EF4-FFF2-40B4-BE49-F238E27FC236}">
                  <a16:creationId xmlns:a16="http://schemas.microsoft.com/office/drawing/2014/main" id="{5FBB0730-B129-47D0-A86E-07395E75B3D1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6">
              <a:extLst>
                <a:ext uri="{FF2B5EF4-FFF2-40B4-BE49-F238E27FC236}">
                  <a16:creationId xmlns:a16="http://schemas.microsoft.com/office/drawing/2014/main" id="{1931FFE2-5A0F-4F17-8B30-02116225FDF9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9" name="Date Placeholder 2">
            <a:extLst>
              <a:ext uri="{FF2B5EF4-FFF2-40B4-BE49-F238E27FC236}">
                <a16:creationId xmlns:a16="http://schemas.microsoft.com/office/drawing/2014/main" id="{49A94DE2-D63C-4682-9617-04C1BC864B94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51069241-76E3-4E2A-BD04-1B486E064DC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A528465B-B6DA-435F-A78C-6C716CEAF9B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B129A-CFCF-4AC2-8103-5134D205315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71185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33">
            <a:extLst>
              <a:ext uri="{FF2B5EF4-FFF2-40B4-BE49-F238E27FC236}">
                <a16:creationId xmlns:a16="http://schemas.microsoft.com/office/drawing/2014/main" id="{76AD2D84-FE58-404F-A172-E33100CCC8A8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13" name="Picture 34" descr="HD-ShadowLong.png">
              <a:extLst>
                <a:ext uri="{FF2B5EF4-FFF2-40B4-BE49-F238E27FC236}">
                  <a16:creationId xmlns:a16="http://schemas.microsoft.com/office/drawing/2014/main" id="{3798D37A-A4F7-44E3-8E98-12C91719C2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35" descr="HD-ShadowShort.png">
              <a:extLst>
                <a:ext uri="{FF2B5EF4-FFF2-40B4-BE49-F238E27FC236}">
                  <a16:creationId xmlns:a16="http://schemas.microsoft.com/office/drawing/2014/main" id="{3E9BC60A-CC3D-4EDF-828E-64AEC54CB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36">
              <a:extLst>
                <a:ext uri="{FF2B5EF4-FFF2-40B4-BE49-F238E27FC236}">
                  <a16:creationId xmlns:a16="http://schemas.microsoft.com/office/drawing/2014/main" id="{FF3EA12A-557A-449B-9BAF-F5DF8A094558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37">
              <a:extLst>
                <a:ext uri="{FF2B5EF4-FFF2-40B4-BE49-F238E27FC236}">
                  <a16:creationId xmlns:a16="http://schemas.microsoft.com/office/drawing/2014/main" id="{FC4FF9F3-CEC9-4D64-949A-00A85702FFEB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7" name="Date Placeholder 2">
            <a:extLst>
              <a:ext uri="{FF2B5EF4-FFF2-40B4-BE49-F238E27FC236}">
                <a16:creationId xmlns:a16="http://schemas.microsoft.com/office/drawing/2014/main" id="{24C8CADD-3FE8-41B0-9B21-ECA7A0BF6E8C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EA397B17-422B-45FF-9996-7439E246E991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" name="Slide Number Placeholder 4">
            <a:extLst>
              <a:ext uri="{FF2B5EF4-FFF2-40B4-BE49-F238E27FC236}">
                <a16:creationId xmlns:a16="http://schemas.microsoft.com/office/drawing/2014/main" id="{41F90F86-231A-4C92-979D-FB94EECB0C3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61EC5-BFDD-4033-8E37-1E2E0445543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41933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>
            <a:extLst>
              <a:ext uri="{FF2B5EF4-FFF2-40B4-BE49-F238E27FC236}">
                <a16:creationId xmlns:a16="http://schemas.microsoft.com/office/drawing/2014/main" id="{8C6801C3-5DA4-426D-8136-6F7348A3C55E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16" descr="HD-ShadowLong.png">
              <a:extLst>
                <a:ext uri="{FF2B5EF4-FFF2-40B4-BE49-F238E27FC236}">
                  <a16:creationId xmlns:a16="http://schemas.microsoft.com/office/drawing/2014/main" id="{55BD40BF-A970-4C82-B4A9-917680A1A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7" descr="HD-ShadowShort.png">
              <a:extLst>
                <a:ext uri="{FF2B5EF4-FFF2-40B4-BE49-F238E27FC236}">
                  <a16:creationId xmlns:a16="http://schemas.microsoft.com/office/drawing/2014/main" id="{DA8A8F1D-C90A-4528-9C02-67BA9418C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18">
              <a:extLst>
                <a:ext uri="{FF2B5EF4-FFF2-40B4-BE49-F238E27FC236}">
                  <a16:creationId xmlns:a16="http://schemas.microsoft.com/office/drawing/2014/main" id="{5060AA3B-5E18-4D23-A21A-289DFA9F1478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19">
              <a:extLst>
                <a:ext uri="{FF2B5EF4-FFF2-40B4-BE49-F238E27FC236}">
                  <a16:creationId xmlns:a16="http://schemas.microsoft.com/office/drawing/2014/main" id="{72F6125D-29BF-491D-B0BF-369D93D212B3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9A0D4AD-6D77-44C4-96C1-F80C8963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7FA1C60-D64F-435C-AB21-983E48E85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FE26686-BD51-4EB0-8F8B-80201FA78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31273-0CEA-4A4C-BD8E-A69A2439119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28496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>
            <a:extLst>
              <a:ext uri="{FF2B5EF4-FFF2-40B4-BE49-F238E27FC236}">
                <a16:creationId xmlns:a16="http://schemas.microsoft.com/office/drawing/2014/main" id="{E9858D09-38C0-45B8-AEBC-D453CF3B18B2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575175" y="2747963"/>
            <a:ext cx="6862763" cy="1366837"/>
            <a:chOff x="2281445" y="609600"/>
            <a:chExt cx="6862555" cy="1368199"/>
          </a:xfrm>
        </p:grpSpPr>
        <p:sp>
          <p:nvSpPr>
            <p:cNvPr id="5" name="Rectangle 11">
              <a:extLst>
                <a:ext uri="{FF2B5EF4-FFF2-40B4-BE49-F238E27FC236}">
                  <a16:creationId xmlns:a16="http://schemas.microsoft.com/office/drawing/2014/main" id="{99A1D89D-68D5-41C5-9251-41A376BD5CDC}"/>
                </a:ext>
              </a:extLst>
            </p:cNvPr>
            <p:cNvSpPr/>
            <p:nvPr/>
          </p:nvSpPr>
          <p:spPr bwMode="ltGray">
            <a:xfrm>
              <a:off x="2281445" y="609600"/>
              <a:ext cx="5286215" cy="1368199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Rectangle 12">
              <a:extLst>
                <a:ext uri="{FF2B5EF4-FFF2-40B4-BE49-F238E27FC236}">
                  <a16:creationId xmlns:a16="http://schemas.microsoft.com/office/drawing/2014/main" id="{9EF63D22-B1F5-4A5B-BC3B-E1E9ED52A796}"/>
                </a:ext>
              </a:extLst>
            </p:cNvPr>
            <p:cNvSpPr/>
            <p:nvPr/>
          </p:nvSpPr>
          <p:spPr>
            <a:xfrm>
              <a:off x="7710530" y="609600"/>
              <a:ext cx="1433470" cy="1368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7C9E3C-627C-4D3E-A516-B642948DE8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2920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EDBE57E-A024-4DE8-BBA2-A7C7290D1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9588" y="5935663"/>
            <a:ext cx="4519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8D2874-FB1D-4B31-AEEE-D8916B203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1088" y="5432425"/>
            <a:ext cx="1149350" cy="1273175"/>
          </a:xfrm>
        </p:spPr>
        <p:txBody>
          <a:bodyPr anchor="t"/>
          <a:lstStyle>
            <a:lvl1pPr algn="ctr">
              <a:defRPr/>
            </a:lvl1pPr>
          </a:lstStyle>
          <a:p>
            <a:pPr>
              <a:defRPr/>
            </a:pPr>
            <a:fld id="{90A851F7-44AB-4EC2-8843-4DDD7750D7B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0046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>
            <a:extLst>
              <a:ext uri="{FF2B5EF4-FFF2-40B4-BE49-F238E27FC236}">
                <a16:creationId xmlns:a16="http://schemas.microsoft.com/office/drawing/2014/main" id="{F9F8C167-4106-4921-9405-B7B294C463A5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27" descr="HD-ShadowLong.png">
              <a:extLst>
                <a:ext uri="{FF2B5EF4-FFF2-40B4-BE49-F238E27FC236}">
                  <a16:creationId xmlns:a16="http://schemas.microsoft.com/office/drawing/2014/main" id="{73ED857F-59B4-451B-BA84-B094F263E7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8" descr="HD-ShadowShort.png">
              <a:extLst>
                <a:ext uri="{FF2B5EF4-FFF2-40B4-BE49-F238E27FC236}">
                  <a16:creationId xmlns:a16="http://schemas.microsoft.com/office/drawing/2014/main" id="{B4BABEAE-25BE-4B87-8CBB-4371774F1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9">
              <a:extLst>
                <a:ext uri="{FF2B5EF4-FFF2-40B4-BE49-F238E27FC236}">
                  <a16:creationId xmlns:a16="http://schemas.microsoft.com/office/drawing/2014/main" id="{B5C641A7-C7A0-4291-B591-184B992D7638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30">
              <a:extLst>
                <a:ext uri="{FF2B5EF4-FFF2-40B4-BE49-F238E27FC236}">
                  <a16:creationId xmlns:a16="http://schemas.microsoft.com/office/drawing/2014/main" id="{E732DA0D-C4ED-44EB-8CC0-1D68FB10145D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9069D5E-7552-4B74-A3C9-A4BD37449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1D5A741-53E2-4A44-88FA-8A2167DDB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5B86007-5E89-4F3B-8B36-6F3CB75B7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8095D-655B-44EC-A67B-2D5CFF71751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4976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7FB5A25B-9950-4BC8-93DA-B9A0287AF79A}"/>
              </a:ext>
            </a:extLst>
          </p:cNvPr>
          <p:cNvGrpSpPr>
            <a:grpSpLocks/>
          </p:cNvGrpSpPr>
          <p:nvPr/>
        </p:nvGrpSpPr>
        <p:grpSpPr bwMode="auto">
          <a:xfrm>
            <a:off x="0" y="2728913"/>
            <a:ext cx="9161463" cy="1676400"/>
            <a:chOff x="0" y="2895600"/>
            <a:chExt cx="9161969" cy="1677035"/>
          </a:xfrm>
        </p:grpSpPr>
        <p:pic>
          <p:nvPicPr>
            <p:cNvPr id="5" name="Picture 18" descr="HD-ShadowLong.png">
              <a:extLst>
                <a:ext uri="{FF2B5EF4-FFF2-40B4-BE49-F238E27FC236}">
                  <a16:creationId xmlns:a16="http://schemas.microsoft.com/office/drawing/2014/main" id="{6126197E-55D2-4EC1-8519-8C678A100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9" descr="HD-ShadowShort.png">
              <a:extLst>
                <a:ext uri="{FF2B5EF4-FFF2-40B4-BE49-F238E27FC236}">
                  <a16:creationId xmlns:a16="http://schemas.microsoft.com/office/drawing/2014/main" id="{E5A50E5E-A7FC-4BBA-997B-8779968D43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0">
              <a:extLst>
                <a:ext uri="{FF2B5EF4-FFF2-40B4-BE49-F238E27FC236}">
                  <a16:creationId xmlns:a16="http://schemas.microsoft.com/office/drawing/2014/main" id="{47AC402C-86EA-4A33-AEFD-C948D0E54977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1">
              <a:extLst>
                <a:ext uri="{FF2B5EF4-FFF2-40B4-BE49-F238E27FC236}">
                  <a16:creationId xmlns:a16="http://schemas.microsoft.com/office/drawing/2014/main" id="{2235C965-2F3E-4793-B77E-424CA3334086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>
            <a:normAutofit/>
          </a:bodyPr>
          <a:lstStyle>
            <a:lvl1pPr algn="r">
              <a:defRPr sz="36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A7E3E74-AF82-4EF8-A683-57F4A219C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6575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35180C1-39F1-478C-BAF3-C4A630493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40A8C0B-FC79-4D61-B2D0-F7DC8377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56538" y="28702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B753A-587D-4498-AB6B-9FE7EAF4F0EA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8235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>
            <a:extLst>
              <a:ext uri="{FF2B5EF4-FFF2-40B4-BE49-F238E27FC236}">
                <a16:creationId xmlns:a16="http://schemas.microsoft.com/office/drawing/2014/main" id="{DAC1D6A2-2B04-4A2B-87B7-4D420FA8EC8F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>
              <a:extLst>
                <a:ext uri="{FF2B5EF4-FFF2-40B4-BE49-F238E27FC236}">
                  <a16:creationId xmlns:a16="http://schemas.microsoft.com/office/drawing/2014/main" id="{F49FA2C6-6931-4866-A812-D1F77E2C7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>
              <a:extLst>
                <a:ext uri="{FF2B5EF4-FFF2-40B4-BE49-F238E27FC236}">
                  <a16:creationId xmlns:a16="http://schemas.microsoft.com/office/drawing/2014/main" id="{D2729004-7F04-4461-AC7A-D90AA5682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>
              <a:extLst>
                <a:ext uri="{FF2B5EF4-FFF2-40B4-BE49-F238E27FC236}">
                  <a16:creationId xmlns:a16="http://schemas.microsoft.com/office/drawing/2014/main" id="{23670658-9E3C-422A-BE23-D5A6AF60CE02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>
              <a:extLst>
                <a:ext uri="{FF2B5EF4-FFF2-40B4-BE49-F238E27FC236}">
                  <a16:creationId xmlns:a16="http://schemas.microsoft.com/office/drawing/2014/main" id="{72861563-A8A5-472B-A6AC-876132B279A5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FD717200-A8AB-47FD-B5B5-F44FA8BE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F2A33DF4-E98A-4123-8E3D-25EB29276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DE34F11-1D43-4F92-8E52-8B2B3404B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25A81-E5B3-4C13-945B-99FD0D9C752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440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7">
            <a:extLst>
              <a:ext uri="{FF2B5EF4-FFF2-40B4-BE49-F238E27FC236}">
                <a16:creationId xmlns:a16="http://schemas.microsoft.com/office/drawing/2014/main" id="{B99B786C-780C-42F2-9492-3C3FC7BA571E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8" name="Picture 28" descr="HD-ShadowLong.png">
              <a:extLst>
                <a:ext uri="{FF2B5EF4-FFF2-40B4-BE49-F238E27FC236}">
                  <a16:creationId xmlns:a16="http://schemas.microsoft.com/office/drawing/2014/main" id="{617990F2-56CD-40BE-924B-9CBB3A055A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9" descr="HD-ShadowShort.png">
              <a:extLst>
                <a:ext uri="{FF2B5EF4-FFF2-40B4-BE49-F238E27FC236}">
                  <a16:creationId xmlns:a16="http://schemas.microsoft.com/office/drawing/2014/main" id="{1A3DB220-51AE-4F5C-9307-45FCBDE90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30">
              <a:extLst>
                <a:ext uri="{FF2B5EF4-FFF2-40B4-BE49-F238E27FC236}">
                  <a16:creationId xmlns:a16="http://schemas.microsoft.com/office/drawing/2014/main" id="{B2E77211-08F4-4707-A11F-4FC71FA014E0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31">
              <a:extLst>
                <a:ext uri="{FF2B5EF4-FFF2-40B4-BE49-F238E27FC236}">
                  <a16:creationId xmlns:a16="http://schemas.microsoft.com/office/drawing/2014/main" id="{403E08BD-A28F-40E1-92AE-EF2B43010559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2" name="Date Placeholder 6">
            <a:extLst>
              <a:ext uri="{FF2B5EF4-FFF2-40B4-BE49-F238E27FC236}">
                <a16:creationId xmlns:a16="http://schemas.microsoft.com/office/drawing/2014/main" id="{C4B29DAD-E5BA-4089-8987-623E5B2C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51D42A76-519C-43B7-A42C-3C1553CC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4" name="Slide Number Placeholder 8">
            <a:extLst>
              <a:ext uri="{FF2B5EF4-FFF2-40B4-BE49-F238E27FC236}">
                <a16:creationId xmlns:a16="http://schemas.microsoft.com/office/drawing/2014/main" id="{7B6F738D-71CD-4E1B-840E-557D927B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BD9C4-028B-444A-A199-A4B2741F56A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6841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>
            <a:extLst>
              <a:ext uri="{FF2B5EF4-FFF2-40B4-BE49-F238E27FC236}">
                <a16:creationId xmlns:a16="http://schemas.microsoft.com/office/drawing/2014/main" id="{CBE72DA9-E688-4FAA-8312-1E14015B2245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4" name="Picture 15" descr="HD-ShadowLong.png">
              <a:extLst>
                <a:ext uri="{FF2B5EF4-FFF2-40B4-BE49-F238E27FC236}">
                  <a16:creationId xmlns:a16="http://schemas.microsoft.com/office/drawing/2014/main" id="{74DBC117-28F5-4026-A10B-A54D644BD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6" descr="HD-ShadowShort.png">
              <a:extLst>
                <a:ext uri="{FF2B5EF4-FFF2-40B4-BE49-F238E27FC236}">
                  <a16:creationId xmlns:a16="http://schemas.microsoft.com/office/drawing/2014/main" id="{888496E8-0114-4157-8725-BCBAF774BF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7">
              <a:extLst>
                <a:ext uri="{FF2B5EF4-FFF2-40B4-BE49-F238E27FC236}">
                  <a16:creationId xmlns:a16="http://schemas.microsoft.com/office/drawing/2014/main" id="{1EC9C9CC-E959-43F3-95FE-1E77317254D1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>
              <a:extLst>
                <a:ext uri="{FF2B5EF4-FFF2-40B4-BE49-F238E27FC236}">
                  <a16:creationId xmlns:a16="http://schemas.microsoft.com/office/drawing/2014/main" id="{84BC7668-27EA-46C4-A751-B5D861754682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67E0B119-2D46-4024-849E-930596282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D943525E-FDDE-4711-8546-35A3885FC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E0DD4C7C-8DA6-4706-800B-3AEB000D3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841C8-E6ED-41D4-8B15-438FD0C70B3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0616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HD-ShadowShort.png">
            <a:extLst>
              <a:ext uri="{FF2B5EF4-FFF2-40B4-BE49-F238E27FC236}">
                <a16:creationId xmlns:a16="http://schemas.microsoft.com/office/drawing/2014/main" id="{A1D6F72E-B3C9-4CF4-98F1-203B50003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>
            <a:fillRect/>
          </a:stretch>
        </p:blipFill>
        <p:spPr bwMode="auto">
          <a:xfrm>
            <a:off x="7716838" y="1973263"/>
            <a:ext cx="14446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3">
            <a:extLst>
              <a:ext uri="{FF2B5EF4-FFF2-40B4-BE49-F238E27FC236}">
                <a16:creationId xmlns:a16="http://schemas.microsoft.com/office/drawing/2014/main" id="{DB922796-9B2C-460E-99D7-E23BBB687F6E}"/>
              </a:ext>
            </a:extLst>
          </p:cNvPr>
          <p:cNvSpPr/>
          <p:nvPr/>
        </p:nvSpPr>
        <p:spPr>
          <a:xfrm>
            <a:off x="7710488" y="609600"/>
            <a:ext cx="1433512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78A1D2C3-CE5E-4654-A323-29C3D0F70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54B6C4C-3878-4809-A05F-66A6E2D39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A6ABB4C-3384-4F75-9F91-C55BE21D8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6E21B-EE31-479F-A577-4A92A5784A9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1754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>
            <a:extLst>
              <a:ext uri="{FF2B5EF4-FFF2-40B4-BE49-F238E27FC236}">
                <a16:creationId xmlns:a16="http://schemas.microsoft.com/office/drawing/2014/main" id="{B8791335-3ED4-4CD1-98B4-C20E6B4EBD37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>
              <a:extLst>
                <a:ext uri="{FF2B5EF4-FFF2-40B4-BE49-F238E27FC236}">
                  <a16:creationId xmlns:a16="http://schemas.microsoft.com/office/drawing/2014/main" id="{5F4842AE-0E21-4E8D-B178-7063FB8C2C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>
              <a:extLst>
                <a:ext uri="{FF2B5EF4-FFF2-40B4-BE49-F238E27FC236}">
                  <a16:creationId xmlns:a16="http://schemas.microsoft.com/office/drawing/2014/main" id="{4D760F9E-CE21-4FB2-BC99-7BBA9408DB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>
              <a:extLst>
                <a:ext uri="{FF2B5EF4-FFF2-40B4-BE49-F238E27FC236}">
                  <a16:creationId xmlns:a16="http://schemas.microsoft.com/office/drawing/2014/main" id="{54548AE7-C336-42A9-9638-9C3FE04E9A44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>
              <a:extLst>
                <a:ext uri="{FF2B5EF4-FFF2-40B4-BE49-F238E27FC236}">
                  <a16:creationId xmlns:a16="http://schemas.microsoft.com/office/drawing/2014/main" id="{BF2AF7EF-672C-4109-88B8-BEE6614F9CA5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B031A4FA-CAAE-48E4-A4CE-5A64F9561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FC1C9BCD-8AF6-4125-9D37-E73109959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DD217EC-2CFC-45C2-949A-6AB851296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C211B-350A-4866-85DC-B2AE6A5B9B5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736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>
            <a:extLst>
              <a:ext uri="{FF2B5EF4-FFF2-40B4-BE49-F238E27FC236}">
                <a16:creationId xmlns:a16="http://schemas.microsoft.com/office/drawing/2014/main" id="{656736CB-9ADF-4E63-80EE-02329110E94F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>
              <a:extLst>
                <a:ext uri="{FF2B5EF4-FFF2-40B4-BE49-F238E27FC236}">
                  <a16:creationId xmlns:a16="http://schemas.microsoft.com/office/drawing/2014/main" id="{19B8B985-45C3-44AD-9B9E-354ECB756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>
              <a:extLst>
                <a:ext uri="{FF2B5EF4-FFF2-40B4-BE49-F238E27FC236}">
                  <a16:creationId xmlns:a16="http://schemas.microsoft.com/office/drawing/2014/main" id="{3E1B02CE-272B-48A8-9017-669F5D6E9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>
              <a:extLst>
                <a:ext uri="{FF2B5EF4-FFF2-40B4-BE49-F238E27FC236}">
                  <a16:creationId xmlns:a16="http://schemas.microsoft.com/office/drawing/2014/main" id="{B13B7762-541F-4EBB-8A07-7CEB14E87394}"/>
                </a:ext>
              </a:extLst>
            </p:cNvPr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>
              <a:extLst>
                <a:ext uri="{FF2B5EF4-FFF2-40B4-BE49-F238E27FC236}">
                  <a16:creationId xmlns:a16="http://schemas.microsoft.com/office/drawing/2014/main" id="{D51F31A4-21EF-437D-B323-71B2449D643D}"/>
                </a:ext>
              </a:extLst>
            </p:cNvPr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C372733A-FB4E-438A-B4E5-75F573D73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A725C40-B4E5-49E4-9889-2387B8DED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26ACE7-8DFA-4EEF-9384-24059F21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E8039-D835-4B7D-9721-56D2044539F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1549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78925"/>
            </a:gs>
            <a:gs pos="50000">
              <a:srgbClr val="D54209"/>
            </a:gs>
            <a:gs pos="100000">
              <a:srgbClr val="8D0000"/>
            </a:gs>
          </a:gsLst>
          <a:lin ang="25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James\Desktop\msft\Berlin\build Assets\hashOverlaySD-FullResolve.png">
            <a:extLst>
              <a:ext uri="{FF2B5EF4-FFF2-40B4-BE49-F238E27FC236}">
                <a16:creationId xmlns:a16="http://schemas.microsoft.com/office/drawing/2014/main" id="{FCD93939-90CC-410D-A14D-82AFC2A64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0CA98F21-5710-4F74-9D4D-7D7AA99A779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1813" y="752475"/>
            <a:ext cx="68961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 naslova matrice</a:t>
            </a:r>
            <a:endParaRPr lang="en-US" altLang="sl-SI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1DD52B03-6D22-41CA-A7F0-F15E8685AE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3400" y="2336800"/>
            <a:ext cx="6888163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A2A40-F514-4456-8484-0CE5308F47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67338" y="59356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EA0B7-05A7-4886-BED4-E633A9D724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" y="5935663"/>
            <a:ext cx="4833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A9F8D-1E55-463B-B4D8-25F80F9E7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48600" y="752475"/>
            <a:ext cx="1157288" cy="1092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32E262-6800-4A3F-81EC-F0E8DA98048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  <p:sldLayoutId id="2147483824" r:id="rId1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slov 1">
            <a:extLst>
              <a:ext uri="{FF2B5EF4-FFF2-40B4-BE49-F238E27FC236}">
                <a16:creationId xmlns:a16="http://schemas.microsoft.com/office/drawing/2014/main" id="{2FEFB4FE-F515-47B8-9850-272A9BEF9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538" y="752475"/>
            <a:ext cx="5153025" cy="1163638"/>
          </a:xfrm>
        </p:spPr>
        <p:txBody>
          <a:bodyPr/>
          <a:lstStyle/>
          <a:p>
            <a:pPr eaLnBrk="1" hangingPunct="1"/>
            <a:r>
              <a:rPr lang="sl-SI" altLang="sl-SI"/>
              <a:t>IZBIRNI PREDMETI 2023/2024</a:t>
            </a:r>
          </a:p>
        </p:txBody>
      </p:sp>
      <p:sp>
        <p:nvSpPr>
          <p:cNvPr id="21507" name="Označba mesta vsebine 2">
            <a:extLst>
              <a:ext uri="{FF2B5EF4-FFF2-40B4-BE49-F238E27FC236}">
                <a16:creationId xmlns:a16="http://schemas.microsoft.com/office/drawing/2014/main" id="{F36F57C7-4591-423F-8ABD-A54B87446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0" y="2708275"/>
            <a:ext cx="7416800" cy="1812925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sl-SI" altLang="sl-SI" sz="3600"/>
              <a:t>ŠPORT ZA SPROSTITEV 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sl-SI" altLang="sl-SI" sz="3600"/>
              <a:t>8. razred (35 ur)</a:t>
            </a:r>
          </a:p>
        </p:txBody>
      </p:sp>
      <p:sp>
        <p:nvSpPr>
          <p:cNvPr id="21508" name="Označba mesta vsebine 3">
            <a:extLst>
              <a:ext uri="{FF2B5EF4-FFF2-40B4-BE49-F238E27FC236}">
                <a16:creationId xmlns:a16="http://schemas.microsoft.com/office/drawing/2014/main" id="{32CE836B-E154-47BD-8AF0-DE311CCFF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" y="4652963"/>
            <a:ext cx="7926388" cy="143986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sl-SI" altLang="sl-SI"/>
              <a:t>Osnovna šola Šmarjeta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sl-SI" altLang="sl-SI"/>
          </a:p>
          <a:p>
            <a:pPr marL="0" indent="0" algn="r" eaLnBrk="1" hangingPunct="1">
              <a:buFont typeface="Arial" panose="020B0604020202020204" pitchFamily="34" charset="0"/>
              <a:buNone/>
            </a:pPr>
            <a:r>
              <a:rPr lang="sl-SI" altLang="sl-SI"/>
              <a:t>Učitelji športa </a:t>
            </a:r>
          </a:p>
        </p:txBody>
      </p:sp>
      <p:pic>
        <p:nvPicPr>
          <p:cNvPr id="21509" name="Slika 3">
            <a:extLst>
              <a:ext uri="{FF2B5EF4-FFF2-40B4-BE49-F238E27FC236}">
                <a16:creationId xmlns:a16="http://schemas.microsoft.com/office/drawing/2014/main" id="{EABF31C1-9981-4046-B4A4-8CADDF876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590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B7B4BB2-20FE-4E56-96EB-F7CCFD695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752475"/>
            <a:ext cx="6888163" cy="10810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IZ VSEBIN: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E986ED-C7BF-4E9A-AF62-89984C80191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7950" y="2060575"/>
            <a:ext cx="5184775" cy="4321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sl-SI" altLang="sl-SI" sz="1600" b="1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sl-SI" altLang="sl-SI" sz="1800"/>
              <a:t>Vaje za vzdrževanje in razvoj moči, hitrosti, koordinacije, vzdržljivosti;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sl-SI" altLang="sl-SI" sz="1800"/>
              <a:t>Kegljanje, petanka: novi športni panogi, sodelovanje z upokojenci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sl-SI" altLang="sl-SI" sz="1800"/>
              <a:t>Namizni tenis (utrjevanje in poglabljanje znanja);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sl-SI" altLang="sl-SI" sz="1800"/>
              <a:t>Plavanje (utrjevanje znane tehnike plavanja in nadgradnja);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sl-SI" altLang="sl-SI" sz="1800"/>
              <a:t>Badminton (spoznavanje nove športne panoge).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sl-SI" altLang="sl-SI" b="1">
              <a:latin typeface="Tempus Sans ITC" panose="04020404030D07020202" pitchFamily="82" charset="0"/>
            </a:endParaRP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3111761F-C5C6-4D8F-898F-4C21460E2C5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472113" y="5589588"/>
            <a:ext cx="4213225" cy="430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sl-SI" altLang="sl-SI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l-SI" altLang="sl-SI" sz="1800">
              <a:latin typeface="Matisse ITC" pitchFamily="82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l-SI" altLang="sl-SI" sz="1800">
              <a:latin typeface="Matisse ITC" pitchFamily="82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sl-SI" altLang="sl-SI" sz="1600" b="1">
              <a:solidFill>
                <a:srgbClr val="FFFF00"/>
              </a:solidFill>
            </a:endParaRPr>
          </a:p>
        </p:txBody>
      </p:sp>
      <p:pic>
        <p:nvPicPr>
          <p:cNvPr id="22533" name="Slika 1">
            <a:extLst>
              <a:ext uri="{FF2B5EF4-FFF2-40B4-BE49-F238E27FC236}">
                <a16:creationId xmlns:a16="http://schemas.microsoft.com/office/drawing/2014/main" id="{94EE38AC-8BED-41FE-87A0-6D2777CA63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565400"/>
            <a:ext cx="4033838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5694F3A-CBAE-4C71-A0BF-75FB50670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752475"/>
            <a:ext cx="6888163" cy="10810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l-SI" altLang="sl-SI" sz="3200" b="1"/>
              <a:t>OPREDELITEV PREDMETA:</a:t>
            </a:r>
            <a:br>
              <a:rPr lang="sl-SI" altLang="sl-SI" sz="3200" b="1"/>
            </a:br>
            <a:endParaRPr lang="sl-SI" altLang="sl-SI" sz="3200" b="1">
              <a:latin typeface="Tempus Sans ITC" panose="04020404030D07020202" pitchFamily="82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FE8291E-00DB-4B06-969B-720DC128BD3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2133600"/>
            <a:ext cx="5580063" cy="42481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l-SI" altLang="sl-SI" sz="16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sl-SI" altLang="sl-SI" sz="1600" dirty="0"/>
              <a:t>Program izbirnega predmeta dopolnjuje osnovni program športne vzgoje.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l-SI" altLang="sl-SI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sl-SI" altLang="sl-SI" sz="1600" dirty="0"/>
              <a:t>Namen enoletnega programa Športa za sprostitev je : spoznavanje novih športnih panog, še posebej tistih, ki jih pri rednem pouku ni mogoče izvajati, a so  pomembne za preživljanje prostega časa  v vseh življenjskih obdobjih.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l-SI" altLang="sl-SI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sl-SI" altLang="sl-SI" sz="1600" dirty="0"/>
              <a:t>Spoznavanje vplivov različnih gibalnih sposobnosti na zdravje.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l-SI" altLang="sl-SI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sl-SI" altLang="sl-SI" sz="1600" dirty="0"/>
              <a:t>Razumevanje duševne in telesne sprostitve.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l-SI" altLang="sl-SI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sl-SI" altLang="sl-SI" sz="1600" dirty="0"/>
              <a:t>Nadomeščanje negativnih učinkov sodobnega življenja.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sl-SI" altLang="sl-SI" sz="1400" b="1" dirty="0">
              <a:latin typeface="Tempus Sans ITC" panose="04020404030D07020202" pitchFamily="82" charset="0"/>
            </a:endParaRPr>
          </a:p>
        </p:txBody>
      </p:sp>
      <p:pic>
        <p:nvPicPr>
          <p:cNvPr id="24580" name="Označba mesta vsebine 3">
            <a:extLst>
              <a:ext uri="{FF2B5EF4-FFF2-40B4-BE49-F238E27FC236}">
                <a16:creationId xmlns:a16="http://schemas.microsoft.com/office/drawing/2014/main" id="{3C768225-5866-4035-B094-B2F2C9FCB1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5625" y="1905000"/>
            <a:ext cx="3527425" cy="4705350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>
            <a:extLst>
              <a:ext uri="{FF2B5EF4-FFF2-40B4-BE49-F238E27FC236}">
                <a16:creationId xmlns:a16="http://schemas.microsoft.com/office/drawing/2014/main" id="{2DE6D315-23EA-43A9-8447-2DF186E69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52475"/>
            <a:ext cx="6888163" cy="1081088"/>
          </a:xfrm>
        </p:spPr>
        <p:txBody>
          <a:bodyPr/>
          <a:lstStyle/>
          <a:p>
            <a:pPr eaLnBrk="1" hangingPunct="1"/>
            <a:r>
              <a:rPr lang="sl-SI" altLang="sl-SI" b="1"/>
              <a:t>CILJI PREDMETA:</a:t>
            </a:r>
            <a:br>
              <a:rPr lang="sl-SI" altLang="sl-SI" b="1"/>
            </a:br>
            <a:endParaRPr lang="sl-SI" altLang="sl-SI"/>
          </a:p>
        </p:txBody>
      </p:sp>
      <p:sp>
        <p:nvSpPr>
          <p:cNvPr id="26627" name="Označba mesta vsebine 2">
            <a:extLst>
              <a:ext uri="{FF2B5EF4-FFF2-40B4-BE49-F238E27FC236}">
                <a16:creationId xmlns:a16="http://schemas.microsoft.com/office/drawing/2014/main" id="{5B5291EC-013D-41BC-8C78-9296C4CB5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2336800"/>
            <a:ext cx="7926388" cy="3598863"/>
          </a:xfrm>
        </p:spPr>
        <p:txBody>
          <a:bodyPr/>
          <a:lstStyle/>
          <a:p>
            <a:pPr eaLnBrk="1" hangingPunct="1"/>
            <a:r>
              <a:rPr lang="sl-SI" altLang="sl-SI" b="1"/>
              <a:t>Razvijati gibalne in funkcionalne sposobnosti.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l-SI" altLang="sl-SI" sz="900" b="1"/>
          </a:p>
          <a:p>
            <a:pPr eaLnBrk="1" hangingPunct="1"/>
            <a:r>
              <a:rPr lang="sl-SI" altLang="sl-SI" b="1"/>
              <a:t>Seznanitev z novimi športi.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l-SI" altLang="sl-SI" sz="900" b="1"/>
          </a:p>
          <a:p>
            <a:pPr eaLnBrk="1" hangingPunct="1"/>
            <a:r>
              <a:rPr lang="sl-SI" altLang="sl-SI" b="1"/>
              <a:t>Prijetno doživljanje športa - sprostitev, odnos do lastnega zdravja, spodbujati medsebojno sodelovanje, razvijanje kulturnega odnosa do narave in okolja.</a:t>
            </a:r>
          </a:p>
          <a:p>
            <a:pPr eaLnBrk="1" hangingPunct="1"/>
            <a:endParaRPr lang="sl-SI" altLang="sl-SI"/>
          </a:p>
        </p:txBody>
      </p:sp>
      <p:sp>
        <p:nvSpPr>
          <p:cNvPr id="26628" name="Označba mesta vsebine 3">
            <a:extLst>
              <a:ext uri="{FF2B5EF4-FFF2-40B4-BE49-F238E27FC236}">
                <a16:creationId xmlns:a16="http://schemas.microsoft.com/office/drawing/2014/main" id="{60DA79C3-1D0B-4CB5-8EE0-690615724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6688" y="5300663"/>
            <a:ext cx="2159000" cy="936625"/>
          </a:xfrm>
        </p:spPr>
        <p:txBody>
          <a:bodyPr/>
          <a:lstStyle/>
          <a:p>
            <a:pPr eaLnBrk="1" hangingPunct="1"/>
            <a:endParaRPr lang="sl-SI" altLang="sl-SI"/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521</TotalTime>
  <Words>180</Words>
  <Application>Microsoft Office PowerPoint</Application>
  <PresentationFormat>Diaprojekcija na zaslonu (4:3)</PresentationFormat>
  <Paragraphs>34</Paragraphs>
  <Slides>4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10" baseType="lpstr">
      <vt:lpstr>Arial</vt:lpstr>
      <vt:lpstr>Matisse ITC</vt:lpstr>
      <vt:lpstr>Tempus Sans ITC</vt:lpstr>
      <vt:lpstr>Times New Roman</vt:lpstr>
      <vt:lpstr>Trebuchet MS</vt:lpstr>
      <vt:lpstr>Berlin</vt:lpstr>
      <vt:lpstr>IZBIRNI PREDMETI 2023/2024</vt:lpstr>
      <vt:lpstr>IZ VSEBIN:</vt:lpstr>
      <vt:lpstr>OPREDELITEV PREDMETA: </vt:lpstr>
      <vt:lpstr>CILJI PREDMETA: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UMETNOSTNA    ZGODOVINA</dc:title>
  <dc:creator>Žinko</dc:creator>
  <cp:lastModifiedBy>Admin</cp:lastModifiedBy>
  <cp:revision>30</cp:revision>
  <dcterms:created xsi:type="dcterms:W3CDTF">2002-12-14T15:44:23Z</dcterms:created>
  <dcterms:modified xsi:type="dcterms:W3CDTF">2023-03-31T10:33:06Z</dcterms:modified>
</cp:coreProperties>
</file>