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2023/2024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VERSTVA IN ETIKA</a:t>
            </a:r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924944"/>
            <a:ext cx="2592288" cy="2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sl-SI" b="1" dirty="0" smtClean="0"/>
              <a:t>IZ VSEBINE</a:t>
            </a:r>
          </a:p>
          <a:p>
            <a:pPr marL="114300" lvl="0" indent="0">
              <a:buNone/>
            </a:pPr>
            <a:r>
              <a:rPr lang="sl-SI" b="1" u="sng" dirty="0"/>
              <a:t>7.razred:</a:t>
            </a:r>
            <a:r>
              <a:rPr lang="sl-SI" b="1" dirty="0"/>
              <a:t> Verstva in etika 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(svet/verstva </a:t>
            </a:r>
            <a:r>
              <a:rPr lang="sl-SI" dirty="0"/>
              <a:t>sveta/svetovi </a:t>
            </a:r>
            <a:r>
              <a:rPr lang="sl-SI" dirty="0" smtClean="0"/>
              <a:t>verstev</a:t>
            </a:r>
            <a:r>
              <a:rPr lang="sl-SI" dirty="0"/>
              <a:t> </a:t>
            </a:r>
            <a:r>
              <a:rPr lang="sl-SI" dirty="0" smtClean="0"/>
              <a:t>: krščanstvo</a:t>
            </a:r>
            <a:r>
              <a:rPr lang="sl-SI" dirty="0"/>
              <a:t>, islam, </a:t>
            </a:r>
            <a:r>
              <a:rPr lang="sl-SI" dirty="0" smtClean="0"/>
              <a:t>budizem …)</a:t>
            </a:r>
            <a:endParaRPr lang="sl-SI" dirty="0"/>
          </a:p>
          <a:p>
            <a:pPr marL="114300" lvl="0" indent="0">
              <a:buNone/>
            </a:pPr>
            <a:r>
              <a:rPr lang="sl-SI" b="1" u="sng" dirty="0"/>
              <a:t>8.razred:</a:t>
            </a:r>
            <a:r>
              <a:rPr lang="sl-SI" b="1" dirty="0"/>
              <a:t> Verstva in etika II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(skupnost/ljudje </a:t>
            </a:r>
            <a:r>
              <a:rPr lang="sl-SI" dirty="0"/>
              <a:t>in verstva/verska </a:t>
            </a:r>
            <a:r>
              <a:rPr lang="sl-SI" dirty="0" smtClean="0"/>
              <a:t>kultura: religijska </a:t>
            </a:r>
            <a:r>
              <a:rPr lang="sl-SI" dirty="0"/>
              <a:t>kultura, življenjska vodila </a:t>
            </a:r>
            <a:r>
              <a:rPr lang="sl-SI" dirty="0" smtClean="0"/>
              <a:t>religij …)</a:t>
            </a:r>
            <a:endParaRPr lang="sl-SI" dirty="0"/>
          </a:p>
          <a:p>
            <a:pPr marL="114300" lvl="0" indent="0">
              <a:buNone/>
            </a:pPr>
            <a:r>
              <a:rPr lang="sl-SI" b="1" u="sng" dirty="0"/>
              <a:t>9. razred</a:t>
            </a:r>
            <a:r>
              <a:rPr lang="sl-SI" b="1" dirty="0"/>
              <a:t>: Verstva in etika III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(oseba </a:t>
            </a:r>
            <a:r>
              <a:rPr lang="sl-SI" dirty="0"/>
              <a:t>in njena odgovornost v </a:t>
            </a:r>
            <a:r>
              <a:rPr lang="sl-SI" dirty="0" smtClean="0"/>
              <a:t>svetu/krščanstvo </a:t>
            </a:r>
            <a:r>
              <a:rPr lang="sl-SI" dirty="0"/>
              <a:t>in zahodna </a:t>
            </a:r>
            <a:r>
              <a:rPr lang="sl-SI" dirty="0" smtClean="0"/>
              <a:t>civilizacija: </a:t>
            </a:r>
            <a:r>
              <a:rPr lang="sl-SI" dirty="0"/>
              <a:t>Stara in Nova zaveza, krščanstvo in zahodna </a:t>
            </a:r>
            <a:r>
              <a:rPr lang="sl-SI" dirty="0" smtClean="0"/>
              <a:t>civilizacija …)</a:t>
            </a:r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b="1" dirty="0"/>
              <a:t>ORGANIZACIJA POUKA: 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smtClean="0"/>
              <a:t>Obvezno - izbirni </a:t>
            </a:r>
            <a:r>
              <a:rPr lang="sl-SI" dirty="0"/>
              <a:t>predmet </a:t>
            </a:r>
            <a:r>
              <a:rPr lang="sl-SI" i="1" dirty="0"/>
              <a:t>Etika in </a:t>
            </a:r>
            <a:r>
              <a:rPr lang="sl-SI" i="1" dirty="0" smtClean="0"/>
              <a:t>verstva</a:t>
            </a:r>
            <a:r>
              <a:rPr lang="sl-SI" dirty="0" smtClean="0"/>
              <a:t> </a:t>
            </a:r>
            <a:r>
              <a:rPr lang="sl-SI" dirty="0"/>
              <a:t>ponuja učencem, da </a:t>
            </a:r>
            <a:r>
              <a:rPr lang="sl-SI" dirty="0" smtClean="0"/>
              <a:t>razširijo in dopolnijo </a:t>
            </a:r>
            <a:r>
              <a:rPr lang="sl-SI" dirty="0"/>
              <a:t>in </a:t>
            </a:r>
            <a:r>
              <a:rPr lang="sl-SI" dirty="0" smtClean="0"/>
              <a:t>znanje </a:t>
            </a:r>
            <a:r>
              <a:rPr lang="sl-SI" dirty="0"/>
              <a:t>o verstvih in etiki.</a:t>
            </a:r>
          </a:p>
          <a:p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Predmet je </a:t>
            </a:r>
            <a:r>
              <a:rPr lang="sl-SI" b="1" dirty="0"/>
              <a:t>trileten</a:t>
            </a:r>
            <a:r>
              <a:rPr lang="sl-SI" dirty="0"/>
              <a:t> in obsega </a:t>
            </a:r>
            <a:r>
              <a:rPr lang="sl-SI" b="1" dirty="0"/>
              <a:t>35 ur</a:t>
            </a:r>
            <a:r>
              <a:rPr lang="sl-SI" dirty="0"/>
              <a:t>.</a:t>
            </a:r>
          </a:p>
          <a:p>
            <a:pPr marL="114300" indent="0">
              <a:buNone/>
            </a:pP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lvl="0" indent="0">
              <a:buNone/>
            </a:pPr>
            <a:r>
              <a:rPr lang="sl-SI" b="1" dirty="0"/>
              <a:t>CILJI PREDMETA: </a:t>
            </a:r>
            <a:r>
              <a:rPr lang="sl-SI" dirty="0"/>
              <a:t/>
            </a:r>
            <a:br>
              <a:rPr lang="sl-SI" dirty="0"/>
            </a:br>
            <a:endParaRPr lang="sl-SI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pridobiti </a:t>
            </a:r>
            <a:r>
              <a:rPr lang="sl-SI" dirty="0"/>
              <a:t>znanja o religijah in njihovih </a:t>
            </a:r>
            <a:r>
              <a:rPr lang="sl-SI" dirty="0" smtClean="0"/>
              <a:t>značilnostih;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spoznavati </a:t>
            </a:r>
            <a:r>
              <a:rPr lang="sl-SI" dirty="0"/>
              <a:t>vloge verstev pri </a:t>
            </a:r>
            <a:r>
              <a:rPr lang="sl-SI" dirty="0" smtClean="0"/>
              <a:t>oblikovanju različnih civilizacij;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razvijati nagnjenja in sposobnosti za oblikovanje zavesti o samem sebi, svoji identiteti, svojih ciljih, zmožnostih in mejah;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pridobivati kritičen odnos </a:t>
            </a:r>
            <a:r>
              <a:rPr lang="sl-SI" dirty="0"/>
              <a:t>in </a:t>
            </a:r>
            <a:r>
              <a:rPr lang="sl-SI" dirty="0" smtClean="0"/>
              <a:t>spoznavati </a:t>
            </a:r>
            <a:r>
              <a:rPr lang="sl-SI" dirty="0"/>
              <a:t>religiozne </a:t>
            </a:r>
            <a:r>
              <a:rPr lang="sl-SI" dirty="0" smtClean="0"/>
              <a:t>govorice;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razvijati </a:t>
            </a:r>
            <a:r>
              <a:rPr lang="sl-SI" dirty="0"/>
              <a:t>sposobnosti razumeti druge </a:t>
            </a:r>
            <a:r>
              <a:rPr lang="sl-SI" dirty="0" smtClean="0"/>
              <a:t>ljudi.</a:t>
            </a: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44</TotalTime>
  <Words>119</Words>
  <Application>Microsoft Office PowerPoint</Application>
  <PresentationFormat>Diaprojekcija na zaslonu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Century Gothic</vt:lpstr>
      <vt:lpstr>Wingdings</vt:lpstr>
      <vt:lpstr>Lekarnar</vt:lpstr>
      <vt:lpstr>IZBIRNI PREDMETI  2023/2024</vt:lpstr>
      <vt:lpstr>VERSTVA IN ETIKA</vt:lpstr>
      <vt:lpstr>VERSTVA IN ETIKA</vt:lpstr>
      <vt:lpstr>VERSTVA IN ETIKA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Vesna Žinko</cp:lastModifiedBy>
  <cp:revision>18</cp:revision>
  <dcterms:created xsi:type="dcterms:W3CDTF">2012-03-13T11:16:18Z</dcterms:created>
  <dcterms:modified xsi:type="dcterms:W3CDTF">2023-03-29T09:20:50Z</dcterms:modified>
</cp:coreProperties>
</file>