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29. 03. 2023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29. 03. 2023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29. 03. 2023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29. 03. 2023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29. 03. 2023</a:t>
            </a:fld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29. 03. 2023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29. 03. 2023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29. 03. 2023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29. 03. 2023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29. 03. 2023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29. 03. 2023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031C958-8ABD-4839-9A49-3444DCD54526}" type="datetimeFigureOut">
              <a:rPr lang="sl-SI" smtClean="0"/>
              <a:t>29. 03. 2023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Osnovna šola Šmarjeta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59846" y="426041"/>
            <a:ext cx="6629400" cy="1219201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IZBIRNI PREDMETI </a:t>
            </a:r>
            <a:br>
              <a:rPr lang="sl-SI" dirty="0" smtClean="0"/>
            </a:br>
            <a:r>
              <a:rPr lang="sl-SI" dirty="0" smtClean="0"/>
              <a:t>2023/2024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9" y="11091"/>
            <a:ext cx="2160240" cy="2049102"/>
          </a:xfrm>
          <a:prstGeom prst="rect">
            <a:avLst/>
          </a:prstGeom>
        </p:spPr>
      </p:pic>
      <p:sp>
        <p:nvSpPr>
          <p:cNvPr id="5" name="Naslov 1"/>
          <p:cNvSpPr txBox="1">
            <a:spLocks/>
          </p:cNvSpPr>
          <p:nvPr/>
        </p:nvSpPr>
        <p:spPr>
          <a:xfrm>
            <a:off x="611560" y="3212976"/>
            <a:ext cx="6629400" cy="12192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/>
              <a:t>VERSTVA IN ETIKA</a:t>
            </a:r>
            <a:endParaRPr lang="sl-SI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200" y="2924944"/>
            <a:ext cx="2592288" cy="245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7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VERSTVA IN ETIKA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sl-SI" b="1" dirty="0" smtClean="0"/>
              <a:t>IZ VSEBINE</a:t>
            </a:r>
          </a:p>
          <a:p>
            <a:pPr marL="114300" lvl="0" indent="0">
              <a:buNone/>
            </a:pPr>
            <a:r>
              <a:rPr lang="sl-SI" b="1" u="sng" dirty="0"/>
              <a:t>7.razred:</a:t>
            </a:r>
            <a:r>
              <a:rPr lang="sl-SI" b="1" dirty="0"/>
              <a:t> Verstva in etika I</a:t>
            </a:r>
            <a:endParaRPr lang="sl-SI" dirty="0"/>
          </a:p>
          <a:p>
            <a:pPr>
              <a:buFont typeface="Wingdings" panose="05000000000000000000" pitchFamily="2" charset="2"/>
              <a:buChar char="§"/>
            </a:pPr>
            <a:r>
              <a:rPr lang="sl-SI" dirty="0" smtClean="0"/>
              <a:t>(svet/verstva </a:t>
            </a:r>
            <a:r>
              <a:rPr lang="sl-SI" dirty="0"/>
              <a:t>sveta/svetovi </a:t>
            </a:r>
            <a:r>
              <a:rPr lang="sl-SI" dirty="0" smtClean="0"/>
              <a:t>verstev</a:t>
            </a:r>
            <a:r>
              <a:rPr lang="sl-SI" dirty="0"/>
              <a:t> </a:t>
            </a:r>
            <a:r>
              <a:rPr lang="sl-SI" dirty="0" smtClean="0"/>
              <a:t>: krščanstvo</a:t>
            </a:r>
            <a:r>
              <a:rPr lang="sl-SI" dirty="0"/>
              <a:t>, islam, </a:t>
            </a:r>
            <a:r>
              <a:rPr lang="sl-SI" dirty="0" smtClean="0"/>
              <a:t>budizem …)</a:t>
            </a:r>
            <a:endParaRPr lang="sl-SI" dirty="0"/>
          </a:p>
          <a:p>
            <a:pPr marL="114300" lvl="0" indent="0">
              <a:buNone/>
            </a:pPr>
            <a:r>
              <a:rPr lang="sl-SI" b="1" u="sng" dirty="0"/>
              <a:t>8.razred:</a:t>
            </a:r>
            <a:r>
              <a:rPr lang="sl-SI" b="1" dirty="0"/>
              <a:t> Verstva in etika II</a:t>
            </a:r>
            <a:endParaRPr lang="sl-SI" dirty="0"/>
          </a:p>
          <a:p>
            <a:pPr>
              <a:buFont typeface="Wingdings" panose="05000000000000000000" pitchFamily="2" charset="2"/>
              <a:buChar char="§"/>
            </a:pPr>
            <a:r>
              <a:rPr lang="sl-SI" dirty="0" smtClean="0"/>
              <a:t>(skupnost/ljudje </a:t>
            </a:r>
            <a:r>
              <a:rPr lang="sl-SI" dirty="0"/>
              <a:t>in verstva/verska </a:t>
            </a:r>
            <a:r>
              <a:rPr lang="sl-SI" dirty="0" smtClean="0"/>
              <a:t>kultura: religijska </a:t>
            </a:r>
            <a:r>
              <a:rPr lang="sl-SI" dirty="0"/>
              <a:t>kultura, življenjska vodila </a:t>
            </a:r>
            <a:r>
              <a:rPr lang="sl-SI" dirty="0" smtClean="0"/>
              <a:t>religij …)</a:t>
            </a:r>
            <a:endParaRPr lang="sl-SI" dirty="0"/>
          </a:p>
          <a:p>
            <a:pPr marL="114300" lvl="0" indent="0">
              <a:buNone/>
            </a:pPr>
            <a:r>
              <a:rPr lang="sl-SI" b="1" u="sng" dirty="0"/>
              <a:t>9. razred</a:t>
            </a:r>
            <a:r>
              <a:rPr lang="sl-SI" b="1" dirty="0"/>
              <a:t>: Verstva in etika III</a:t>
            </a:r>
            <a:endParaRPr lang="sl-SI" dirty="0"/>
          </a:p>
          <a:p>
            <a:pPr>
              <a:buFont typeface="Wingdings" panose="05000000000000000000" pitchFamily="2" charset="2"/>
              <a:buChar char="§"/>
            </a:pPr>
            <a:r>
              <a:rPr lang="sl-SI" dirty="0" smtClean="0"/>
              <a:t>(oseba </a:t>
            </a:r>
            <a:r>
              <a:rPr lang="sl-SI" dirty="0"/>
              <a:t>in njena odgovornost v </a:t>
            </a:r>
            <a:r>
              <a:rPr lang="sl-SI" dirty="0" smtClean="0"/>
              <a:t>svetu/krščanstvo </a:t>
            </a:r>
            <a:r>
              <a:rPr lang="sl-SI" dirty="0"/>
              <a:t>in zahodna </a:t>
            </a:r>
            <a:r>
              <a:rPr lang="sl-SI" dirty="0" smtClean="0"/>
              <a:t>civilizacija: </a:t>
            </a:r>
            <a:r>
              <a:rPr lang="sl-SI" dirty="0"/>
              <a:t>Stara in Nova zaveza, krščanstvo in zahodna </a:t>
            </a:r>
            <a:r>
              <a:rPr lang="sl-SI" dirty="0" smtClean="0"/>
              <a:t>civilizacija …)</a:t>
            </a:r>
            <a:endParaRPr lang="sl-SI" dirty="0"/>
          </a:p>
          <a:p>
            <a:pPr marL="114300" indent="0"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2770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VERSTVA IN ETIKA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sl-SI" b="1" dirty="0"/>
              <a:t>ORGANIZACIJA POUKA: </a:t>
            </a:r>
            <a:endParaRPr lang="sl-SI" dirty="0"/>
          </a:p>
          <a:p>
            <a:pPr>
              <a:buFont typeface="Wingdings" panose="05000000000000000000" pitchFamily="2" charset="2"/>
              <a:buChar char="§"/>
            </a:pPr>
            <a:r>
              <a:rPr lang="sl-SI" smtClean="0"/>
              <a:t>Obvezno - izbirni </a:t>
            </a:r>
            <a:r>
              <a:rPr lang="sl-SI" dirty="0"/>
              <a:t>predmet </a:t>
            </a:r>
            <a:r>
              <a:rPr lang="sl-SI" i="1" dirty="0"/>
              <a:t>Etika in </a:t>
            </a:r>
            <a:r>
              <a:rPr lang="sl-SI" i="1" dirty="0" smtClean="0"/>
              <a:t>verstva</a:t>
            </a:r>
            <a:r>
              <a:rPr lang="sl-SI" dirty="0" smtClean="0"/>
              <a:t> </a:t>
            </a:r>
            <a:r>
              <a:rPr lang="sl-SI" dirty="0"/>
              <a:t>ponuja učencem, da </a:t>
            </a:r>
            <a:r>
              <a:rPr lang="sl-SI" dirty="0" smtClean="0"/>
              <a:t>razširijo in dopolnijo </a:t>
            </a:r>
            <a:r>
              <a:rPr lang="sl-SI" dirty="0"/>
              <a:t>in </a:t>
            </a:r>
            <a:r>
              <a:rPr lang="sl-SI" dirty="0" smtClean="0"/>
              <a:t>znanje </a:t>
            </a:r>
            <a:r>
              <a:rPr lang="sl-SI" dirty="0"/>
              <a:t>o verstvih in etiki.</a:t>
            </a:r>
          </a:p>
          <a:p>
            <a:endParaRPr lang="sl-SI" dirty="0"/>
          </a:p>
          <a:p>
            <a:pPr>
              <a:buFont typeface="Wingdings" panose="05000000000000000000" pitchFamily="2" charset="2"/>
              <a:buChar char="§"/>
            </a:pPr>
            <a:r>
              <a:rPr lang="sl-SI" dirty="0"/>
              <a:t>Predmet je </a:t>
            </a:r>
            <a:r>
              <a:rPr lang="sl-SI" b="1" dirty="0"/>
              <a:t>trileten</a:t>
            </a:r>
            <a:r>
              <a:rPr lang="sl-SI" dirty="0"/>
              <a:t> in obsega </a:t>
            </a:r>
            <a:r>
              <a:rPr lang="sl-SI" b="1" dirty="0"/>
              <a:t>35 ur</a:t>
            </a:r>
            <a:r>
              <a:rPr lang="sl-SI" dirty="0"/>
              <a:t>.</a:t>
            </a:r>
          </a:p>
          <a:p>
            <a:pPr marL="114300" indent="0">
              <a:buNone/>
            </a:pPr>
            <a:endParaRPr lang="sl-SI" dirty="0"/>
          </a:p>
          <a:p>
            <a:pPr marL="11430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9734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VERSTVA IN ETIKA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lvl="0" indent="0">
              <a:buNone/>
            </a:pPr>
            <a:r>
              <a:rPr lang="sl-SI" b="1" dirty="0"/>
              <a:t>CILJI PREDMETA: </a:t>
            </a:r>
            <a:r>
              <a:rPr lang="sl-SI" dirty="0"/>
              <a:t/>
            </a:r>
            <a:br>
              <a:rPr lang="sl-SI" dirty="0"/>
            </a:br>
            <a:endParaRPr lang="sl-SI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sl-SI" dirty="0" smtClean="0"/>
              <a:t>pridobiti </a:t>
            </a:r>
            <a:r>
              <a:rPr lang="sl-SI" dirty="0"/>
              <a:t>znanja o religijah in njihovih </a:t>
            </a:r>
            <a:r>
              <a:rPr lang="sl-SI" dirty="0" smtClean="0"/>
              <a:t>značilnostih;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sl-SI" dirty="0" smtClean="0"/>
              <a:t>spoznavati </a:t>
            </a:r>
            <a:r>
              <a:rPr lang="sl-SI" dirty="0"/>
              <a:t>vloge verstev pri </a:t>
            </a:r>
            <a:r>
              <a:rPr lang="sl-SI" dirty="0" smtClean="0"/>
              <a:t>oblikovanju različnih civilizacij;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sl-SI" dirty="0" smtClean="0"/>
              <a:t>razvijati nagnjenja in sposobnosti za oblikovanje zavesti o samem sebi, svoji identiteti, svojih ciljih, zmožnostih in mejah;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sl-SI" dirty="0" smtClean="0"/>
              <a:t>pridobivati kritičen odnos </a:t>
            </a:r>
            <a:r>
              <a:rPr lang="sl-SI" dirty="0"/>
              <a:t>in </a:t>
            </a:r>
            <a:r>
              <a:rPr lang="sl-SI" dirty="0" smtClean="0"/>
              <a:t>spoznavati </a:t>
            </a:r>
            <a:r>
              <a:rPr lang="sl-SI" dirty="0"/>
              <a:t>religiozne </a:t>
            </a:r>
            <a:r>
              <a:rPr lang="sl-SI" dirty="0" smtClean="0"/>
              <a:t>govorice;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sl-SI" dirty="0" smtClean="0"/>
              <a:t>razvijati </a:t>
            </a:r>
            <a:r>
              <a:rPr lang="sl-SI" dirty="0"/>
              <a:t>sposobnosti razumeti druge </a:t>
            </a:r>
            <a:r>
              <a:rPr lang="sl-SI" dirty="0" smtClean="0"/>
              <a:t>ljudi.</a:t>
            </a:r>
            <a:endParaRPr lang="sl-SI" dirty="0"/>
          </a:p>
          <a:p>
            <a:pPr marL="11430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4449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arnar">
  <a:themeElements>
    <a:clrScheme name="Lekarna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ekarna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arna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44</TotalTime>
  <Words>119</Words>
  <Application>Microsoft Office PowerPoint</Application>
  <PresentationFormat>Diaprojekcija na zaslonu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Arial</vt:lpstr>
      <vt:lpstr>Book Antiqua</vt:lpstr>
      <vt:lpstr>Century Gothic</vt:lpstr>
      <vt:lpstr>Wingdings</vt:lpstr>
      <vt:lpstr>Lekarnar</vt:lpstr>
      <vt:lpstr>IZBIRNI PREDMETI  2023/2024</vt:lpstr>
      <vt:lpstr>VERSTVA IN ETIKA</vt:lpstr>
      <vt:lpstr>VERSTVA IN ETIKA</vt:lpstr>
      <vt:lpstr>VERSTVA IN ETIKA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IZBIRNI PREDMETI 2012/2013 IME PREDMETA</dc:title>
  <dc:creator>knjižko</dc:creator>
  <cp:lastModifiedBy>Vesna Žinko</cp:lastModifiedBy>
  <cp:revision>18</cp:revision>
  <dcterms:created xsi:type="dcterms:W3CDTF">2012-03-13T11:16:18Z</dcterms:created>
  <dcterms:modified xsi:type="dcterms:W3CDTF">2023-03-29T09:20:50Z</dcterms:modified>
</cp:coreProperties>
</file>