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31. 03. 2023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678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31. 03. 2023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303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31. 03. 2023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3163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31. 03. 2023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5014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31. 03. 2023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2403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31. 03. 2023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2177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31. 03. 2023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6786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31. 03. 2023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361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31. 03. 2023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163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31. 03. 2023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872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31. 03. 2023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585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31. 03. 2023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146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31. 03. 2023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09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31. 03. 2023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744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31. 03. 2023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152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31. 03. 2023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679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C061BA-CFD9-49D3-8492-8791D47047DF}" type="datetimeFigureOut">
              <a:rPr lang="sl-SI" smtClean="0"/>
              <a:pPr>
                <a:defRPr/>
              </a:pPr>
              <a:t>31. 03. 2023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9F01FBE1-201F-463C-8266-B2856242F57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075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60600" y="425450"/>
            <a:ext cx="6629400" cy="149138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IZBIRNI PREDMETI </a:t>
            </a:r>
            <a:br>
              <a:rPr lang="sl-SI" dirty="0" smtClean="0"/>
            </a:br>
            <a:r>
              <a:rPr lang="sl-SI" dirty="0" smtClean="0"/>
              <a:t>2023/20</a:t>
            </a:r>
            <a:r>
              <a:rPr lang="en-GB" dirty="0" smtClean="0"/>
              <a:t>2</a:t>
            </a:r>
            <a:r>
              <a:rPr lang="sl-SI" dirty="0"/>
              <a:t>4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55776" y="3611607"/>
            <a:ext cx="5760640" cy="1199704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Osnovna šola Šmarjeta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Učiteljica Špela King</a:t>
            </a:r>
            <a:endParaRPr lang="sl-SI" dirty="0"/>
          </a:p>
        </p:txBody>
      </p:sp>
      <p:pic>
        <p:nvPicPr>
          <p:cNvPr id="13315" name="Slika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11113"/>
            <a:ext cx="21590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11188" y="2420888"/>
            <a:ext cx="7489204" cy="1224136"/>
          </a:xfrm>
          <a:prstGeom prst="rect">
            <a:avLst/>
          </a:prstGeom>
        </p:spPr>
        <p:txBody>
          <a:bodyPr anchor="b">
            <a:normAutofit lnSpcReduction="10000"/>
          </a:bodyPr>
          <a:lstStyle/>
          <a:p>
            <a:pPr algn="ctr"/>
            <a:r>
              <a:rPr lang="sl-SI" sz="3900" dirty="0" smtClean="0">
                <a:solidFill>
                  <a:srgbClr val="47534C"/>
                </a:solidFill>
              </a:rPr>
              <a:t>IZBRANI ŠPORT– </a:t>
            </a:r>
            <a:r>
              <a:rPr lang="sl-SI" sz="3900" dirty="0" smtClean="0">
                <a:solidFill>
                  <a:srgbClr val="47534C"/>
                </a:solidFill>
              </a:rPr>
              <a:t>PLES</a:t>
            </a:r>
          </a:p>
          <a:p>
            <a:pPr algn="ctr"/>
            <a:r>
              <a:rPr lang="sl-SI" sz="3900" dirty="0" smtClean="0">
                <a:solidFill>
                  <a:srgbClr val="47534C"/>
                </a:solidFill>
              </a:rPr>
              <a:t>7</a:t>
            </a:r>
            <a:r>
              <a:rPr lang="en-GB" sz="3900" dirty="0" smtClean="0">
                <a:solidFill>
                  <a:srgbClr val="47534C"/>
                </a:solidFill>
              </a:rPr>
              <a:t>.</a:t>
            </a:r>
            <a:r>
              <a:rPr lang="sl-SI" sz="3900" dirty="0" smtClean="0">
                <a:solidFill>
                  <a:srgbClr val="47534C"/>
                </a:solidFill>
              </a:rPr>
              <a:t> – 9. razred (35 ur)</a:t>
            </a:r>
            <a:endParaRPr lang="sl-SI" sz="3900" dirty="0">
              <a:solidFill>
                <a:srgbClr val="47534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l-SI" dirty="0" smtClean="0">
                <a:solidFill>
                  <a:srgbClr val="FF0000"/>
                </a:solidFill>
                <a:latin typeface="Arial" charset="0"/>
              </a:rPr>
              <a:t>PLESNE DEJAVNOSTI</a:t>
            </a:r>
            <a:r>
              <a:rPr lang="en-GB" cap="none" dirty="0" smtClean="0">
                <a:solidFill>
                  <a:srgbClr val="FF0000"/>
                </a:solidFill>
                <a:latin typeface="Arial" charset="0"/>
              </a:rPr>
              <a:t> -PLES</a:t>
            </a:r>
            <a:endParaRPr lang="sl-SI" cap="none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38" name="Ograda vsebine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680098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sl-SI" sz="2000" b="1" dirty="0" smtClean="0">
                <a:solidFill>
                  <a:srgbClr val="FF0000"/>
                </a:solidFill>
              </a:rPr>
              <a:t>VSEBINA PREDMETA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vaje v spoznavanju posameznih delov telesa in pridobivanje občutka za možne gibe, ki prihajajo iz sklepov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osnovne enostavne ritmične vaje s ploskanjem z rokami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menjalni korak naprej, nazaj, trojni korak naprej nazaj, pet možnih načinov skokov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urjenje mišičnega spomina, opazovanje in posnemanje položajev sošolcev, skupinsko obvaldovanje prostora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kultura obnašanja na družabnih in plesnih prireditvah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l-SI" dirty="0" smtClean="0"/>
              <a:t>PLESNE DEJAVNOSTI</a:t>
            </a:r>
            <a:r>
              <a:rPr lang="en-GB" cap="none" dirty="0" smtClean="0"/>
              <a:t> -PLES</a:t>
            </a:r>
            <a:endParaRPr lang="sl-SI" cap="none" dirty="0" smtClean="0"/>
          </a:p>
        </p:txBody>
      </p:sp>
      <p:sp>
        <p:nvSpPr>
          <p:cNvPr id="15362" name="Ograda vsebine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373562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sl-SI" sz="2000" dirty="0" smtClean="0"/>
              <a:t>OPIS PREDMETA</a:t>
            </a:r>
          </a:p>
          <a:p>
            <a:r>
              <a:rPr lang="sl-SI" dirty="0" smtClean="0"/>
              <a:t>osnove plesa svetovnega plesnega programa</a:t>
            </a:r>
          </a:p>
          <a:p>
            <a:r>
              <a:rPr lang="sl-SI" dirty="0" smtClean="0"/>
              <a:t>sestava in izvedba skupinskega ali posamičnega plesa</a:t>
            </a:r>
          </a:p>
          <a:p>
            <a:r>
              <a:rPr lang="sl-SI" dirty="0" smtClean="0"/>
              <a:t>nastopi na šolskih in občinskih prireditvah</a:t>
            </a:r>
          </a:p>
          <a:p>
            <a:r>
              <a:rPr lang="sl-SI" dirty="0" smtClean="0"/>
              <a:t>vključitev v projekt šolskega plesnega festivala</a:t>
            </a:r>
          </a:p>
          <a:p>
            <a:pPr marL="109728" indent="0">
              <a:buNone/>
            </a:pPr>
            <a:endParaRPr lang="sl-SI" dirty="0" smtClean="0"/>
          </a:p>
          <a:p>
            <a:pPr marL="109728" indent="0">
              <a:buNone/>
            </a:pPr>
            <a:endParaRPr lang="sl-SI" dirty="0" smtClean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09120"/>
            <a:ext cx="259228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l-SI" b="1" smtClean="0">
                <a:solidFill>
                  <a:srgbClr val="FF0000"/>
                </a:solidFill>
              </a:rPr>
              <a:t>PLESNE DEJAVNOSTI</a:t>
            </a:r>
            <a:r>
              <a:rPr lang="en-GB" b="1" cap="none" smtClean="0">
                <a:solidFill>
                  <a:srgbClr val="FF0000"/>
                </a:solidFill>
              </a:rPr>
              <a:t> </a:t>
            </a:r>
            <a:r>
              <a:rPr lang="en-GB" b="1" cap="none" dirty="0" smtClean="0">
                <a:solidFill>
                  <a:srgbClr val="FF0000"/>
                </a:solidFill>
              </a:rPr>
              <a:t>-PLES</a:t>
            </a:r>
            <a:endParaRPr lang="sl-SI" b="1" cap="none" dirty="0" smtClean="0">
              <a:solidFill>
                <a:srgbClr val="FF0000"/>
              </a:solidFill>
            </a:endParaRPr>
          </a:p>
        </p:txBody>
      </p:sp>
      <p:sp>
        <p:nvSpPr>
          <p:cNvPr id="1638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sl-SI" sz="2000" b="1" dirty="0" smtClean="0">
                <a:solidFill>
                  <a:srgbClr val="FF0000"/>
                </a:solidFill>
              </a:rPr>
              <a:t>CILJI PREDMETA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oblikovati celostno podobo človeka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razvijati nekatere gibalne</a:t>
            </a:r>
            <a:r>
              <a:rPr lang="en-IE" dirty="0" smtClean="0">
                <a:solidFill>
                  <a:srgbClr val="FF0000"/>
                </a:solidFill>
              </a:rPr>
              <a:t> in </a:t>
            </a:r>
            <a:r>
              <a:rPr lang="sl-SI" dirty="0" smtClean="0">
                <a:solidFill>
                  <a:srgbClr val="FF0000"/>
                </a:solidFill>
              </a:rPr>
              <a:t>funkcionalne sposobnosti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sl-SI" dirty="0" smtClean="0">
                <a:solidFill>
                  <a:srgbClr val="FF0000"/>
                </a:solidFill>
              </a:rPr>
              <a:t>nadgraditi znanja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sl-SI" dirty="0" smtClean="0">
                <a:solidFill>
                  <a:srgbClr val="FF0000"/>
                </a:solidFill>
              </a:rPr>
              <a:t>različnih plesnih zvrsti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sl-SI" dirty="0" smtClean="0">
                <a:solidFill>
                  <a:srgbClr val="FF0000"/>
                </a:solidFill>
              </a:rPr>
              <a:t>razumeti vpliv plesa</a:t>
            </a:r>
            <a:r>
              <a:rPr lang="en-IE" dirty="0" smtClean="0">
                <a:solidFill>
                  <a:srgbClr val="FF0000"/>
                </a:solidFill>
              </a:rPr>
              <a:t> in </a:t>
            </a:r>
            <a:r>
              <a:rPr lang="sl-SI" dirty="0" smtClean="0">
                <a:solidFill>
                  <a:srgbClr val="FF0000"/>
                </a:solidFill>
              </a:rPr>
              <a:t>športnih aktivnosti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sl-SI" dirty="0" smtClean="0">
                <a:solidFill>
                  <a:srgbClr val="FF0000"/>
                </a:solidFill>
              </a:rPr>
              <a:t>na organizem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sl-SI" dirty="0" smtClean="0">
                <a:solidFill>
                  <a:srgbClr val="FF0000"/>
                </a:solidFill>
              </a:rPr>
              <a:t>spodbujati doživljanje in razmišljanje vsakega posameznika</a:t>
            </a:r>
            <a:endParaRPr lang="en-IE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l-SI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653136"/>
            <a:ext cx="2966658" cy="222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TM02892315[[fn=Šelest]]</Template>
  <TotalTime>14</TotalTime>
  <Words>153</Words>
  <Application>Microsoft Office PowerPoint</Application>
  <PresentationFormat>Diaprojekcija na zaslonu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Šelest</vt:lpstr>
      <vt:lpstr>IZBIRNI PREDMETI  2023/2024</vt:lpstr>
      <vt:lpstr>PLESNE DEJAVNOSTI -PLES</vt:lpstr>
      <vt:lpstr>PLESNE DEJAVNOSTI -PLES</vt:lpstr>
      <vt:lpstr>PLESNE DEJAVNOSTI -PLES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IZBIRNI PREDMETI 2012/2013 IME PREDMETA</dc:title>
  <dc:creator>knjižko</dc:creator>
  <cp:lastModifiedBy>Špela</cp:lastModifiedBy>
  <cp:revision>33</cp:revision>
  <dcterms:created xsi:type="dcterms:W3CDTF">2012-03-13T11:16:18Z</dcterms:created>
  <dcterms:modified xsi:type="dcterms:W3CDTF">2023-03-31T10:08:05Z</dcterms:modified>
</cp:coreProperties>
</file>