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ja Gašperšič" userId="fad48649-131c-4859-93b4-010045095041" providerId="ADAL" clId="{26C431C6-B58E-41A5-AB8E-22AB57EF530A}"/>
    <pc:docChg chg="modSld">
      <pc:chgData name="Darja Gašperšič" userId="fad48649-131c-4859-93b4-010045095041" providerId="ADAL" clId="{26C431C6-B58E-41A5-AB8E-22AB57EF530A}" dt="2022-03-20T18:28:43.161" v="3" actId="20577"/>
      <pc:docMkLst>
        <pc:docMk/>
      </pc:docMkLst>
      <pc:sldChg chg="modSp mod">
        <pc:chgData name="Darja Gašperšič" userId="fad48649-131c-4859-93b4-010045095041" providerId="ADAL" clId="{26C431C6-B58E-41A5-AB8E-22AB57EF530A}" dt="2022-03-20T18:28:43.161" v="3" actId="20577"/>
        <pc:sldMkLst>
          <pc:docMk/>
          <pc:sldMk cId="3871777670" sldId="256"/>
        </pc:sldMkLst>
        <pc:spChg chg="mod">
          <ac:chgData name="Darja Gašperšič" userId="fad48649-131c-4859-93b4-010045095041" providerId="ADAL" clId="{26C431C6-B58E-41A5-AB8E-22AB57EF530A}" dt="2022-03-20T18:28:43.161" v="3" actId="20577"/>
          <ac:spMkLst>
            <pc:docMk/>
            <pc:sldMk cId="387177767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31C958-8ABD-4839-9A49-3444DCD54526}" type="datetimeFigureOut">
              <a:rPr lang="sl-SI" smtClean="0"/>
              <a:t>29. 03. 2023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Osnovna šola Šmarjeta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42089" y="408947"/>
            <a:ext cx="6629400" cy="626695"/>
          </a:xfrm>
        </p:spPr>
        <p:txBody>
          <a:bodyPr>
            <a:normAutofit/>
          </a:bodyPr>
          <a:lstStyle/>
          <a:p>
            <a:pPr algn="l"/>
            <a:r>
              <a:rPr lang="sl-SI" sz="2800" dirty="0" smtClean="0"/>
              <a:t>OBVEZNI IZBIRNI PREDMET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" y="11091"/>
            <a:ext cx="2160240" cy="2049102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11560" y="3212976"/>
            <a:ext cx="6629400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POSKUSI V KEMIJI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0" y="0"/>
            <a:ext cx="9082849" cy="2917385"/>
            <a:chOff x="0" y="0"/>
            <a:chExt cx="9082849" cy="2917385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2320" y="13742"/>
              <a:ext cx="1630529" cy="2558677"/>
            </a:xfrm>
            <a:prstGeom prst="rect">
              <a:avLst/>
            </a:prstGeom>
          </p:spPr>
        </p:pic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856" y="1084197"/>
              <a:ext cx="2415696" cy="1833188"/>
            </a:xfrm>
            <a:prstGeom prst="rect">
              <a:avLst/>
            </a:prstGeom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339752" cy="2339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77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POSKUSI V KEMIJI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sl-SI" b="1" dirty="0"/>
              <a:t>IZ VSEBINE</a:t>
            </a:r>
          </a:p>
          <a:p>
            <a:pPr lvl="0"/>
            <a:r>
              <a:rPr lang="sl-SI" dirty="0"/>
              <a:t>Izbirni predmet Poskusi v kemiji se v programu osnovne šole povezuje s splošnoizobraževalnim predmetom Kemija v 8. in 9. razredu in tudi s predmetom Naravoslovje v 7. razredu. Predstavlja nadgradnjo navedenih predmetov.</a:t>
            </a:r>
          </a:p>
          <a:p>
            <a:pPr lvl="0"/>
            <a:r>
              <a:rPr lang="sl-SI" dirty="0"/>
              <a:t>Izbirni predmet Poskusi v kemiji omogoča učencem, da utrdijo, dopolnijo in poglobijo znanja, spretnosti in veščine, ki so jih pridobili pri pouku kemije. Učenci spoznavajo metode varnega eksperimentalnega dela v kemiji, razvijajo eksperimentalne spretnosti in eksperimentalni pristop, ki vključuje: postavljanje hipotez, opazovanje in opisovanje pojavov, preizkušanje, zbiranje in beleženje opažanj in rezultatov, sposobnost osmišljanja, predstavitve opažanj in rezultatov, prepoznavanje soodvisnosti, povezovanje s teorijo in življenjskim okoljem.</a:t>
            </a:r>
          </a:p>
          <a:p>
            <a:pPr lvl="0"/>
            <a:r>
              <a:rPr lang="sl-SI" dirty="0"/>
              <a:t>Pri izbirnem predmetu Poskusi v kemiji se razvija in poglablja naravoslovna pismenost, osnove znanstvenega, kompleksnega mišljenja, različne spretnosti in veščine ter povezovanje teorije s prakso.</a:t>
            </a:r>
          </a:p>
          <a:p>
            <a:pPr marL="114300" indent="0">
              <a:buNone/>
            </a:pPr>
            <a:endParaRPr lang="sl-SI" b="1" dirty="0"/>
          </a:p>
          <a:p>
            <a:pPr marL="1143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01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POSKUSI V KEMIJI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ORGANIZACIJA POUKA: </a:t>
            </a:r>
            <a:endParaRPr lang="sl-SI" dirty="0"/>
          </a:p>
          <a:p>
            <a:pPr lvl="0"/>
            <a:r>
              <a:rPr lang="sl-SI" dirty="0"/>
              <a:t>je enoleten,</a:t>
            </a:r>
          </a:p>
          <a:p>
            <a:pPr lvl="0"/>
            <a:r>
              <a:rPr lang="sl-SI" dirty="0"/>
              <a:t>izvajal se bo v 8. in 9. razredu osnovne šole,</a:t>
            </a:r>
          </a:p>
          <a:p>
            <a:pPr lvl="0"/>
            <a:r>
              <a:rPr lang="sl-SI" dirty="0"/>
              <a:t>35 ur letno (1 ura tedensko).</a:t>
            </a:r>
          </a:p>
          <a:p>
            <a:pPr marL="11430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29" y="3900930"/>
            <a:ext cx="2877561" cy="22008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413039"/>
            <a:ext cx="1646063" cy="17131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437425"/>
            <a:ext cx="166435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4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POSKUSI V KEMIJI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b="1" dirty="0"/>
              <a:t>CILJI PREDMETA:</a:t>
            </a:r>
          </a:p>
          <a:p>
            <a:r>
              <a:rPr lang="sl-SI" b="1" dirty="0"/>
              <a:t>Učenci:</a:t>
            </a:r>
            <a:endParaRPr lang="sl-SI" dirty="0"/>
          </a:p>
          <a:p>
            <a:pPr lvl="0"/>
            <a:r>
              <a:rPr lang="sl-SI" dirty="0"/>
              <a:t>utrdijo in poglobijo znanje, razumevanje in uporabo kemijskih vsebin s pomočjo samostojnega dela, z razvijanjem razumevanja bistvenih podobnosti in razlik med snovmi na osnovi opazovanj in eksperimentiranja,</a:t>
            </a:r>
          </a:p>
          <a:p>
            <a:pPr lvl="0"/>
            <a:r>
              <a:rPr lang="sl-SI" dirty="0"/>
              <a:t>razvijajo spretnosti in veščine za varno in učinkovito delo s snovmi, eksperimentiranje in raziskovanje,</a:t>
            </a:r>
          </a:p>
          <a:p>
            <a:pPr lvl="0"/>
            <a:r>
              <a:rPr lang="sl-SI" dirty="0"/>
              <a:t>seznanijo se z raznolikimi vidiki dela v kemijskem laboratoriju,</a:t>
            </a:r>
          </a:p>
          <a:p>
            <a:pPr lvl="0"/>
            <a:r>
              <a:rPr lang="sl-SI" dirty="0"/>
              <a:t>urijo se v osnovnih tehnikah in operacijah laboratorijskega in terenskega eksperimentalnega dela,</a:t>
            </a:r>
          </a:p>
          <a:p>
            <a:pPr lvl="0"/>
            <a:r>
              <a:rPr lang="sl-SI" dirty="0"/>
              <a:t>usvojijo postopke eksperimentiranja: od načrta do izvajanja poskusov, opazovanja, zbiranja, beleženja, razvrščanja, analize in predstavitve podatkov, postavljanja zaključkov in ocenitev smiselnosti rezultatov ter njihovo povezovanje s teorijo in življenjskim okoljem.</a:t>
            </a:r>
          </a:p>
          <a:p>
            <a:pPr marL="114300" indent="0">
              <a:buNone/>
            </a:pPr>
            <a:r>
              <a:rPr lang="sl-SI" b="1" dirty="0"/>
              <a:t> </a:t>
            </a:r>
            <a:endParaRPr lang="sl-SI" dirty="0"/>
          </a:p>
          <a:p>
            <a:r>
              <a:rPr lang="sl-SI" dirty="0"/>
              <a:t>Izvajalec predmeta: Darja Gašperšič</a:t>
            </a:r>
          </a:p>
          <a:p>
            <a:pPr marL="1143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449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85737"/>
            <a:ext cx="9753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karnar">
  <a:themeElements>
    <a:clrScheme name="Lekarna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ekarna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karna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</TotalTime>
  <Words>313</Words>
  <Application>Microsoft Office PowerPoint</Application>
  <PresentationFormat>Diaprojekcija na zaslonu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Book Antiqua</vt:lpstr>
      <vt:lpstr>Century Gothic</vt:lpstr>
      <vt:lpstr>Lekarnar</vt:lpstr>
      <vt:lpstr>OBVEZNI IZBIRNI PREDMET</vt:lpstr>
      <vt:lpstr>POSKUSI V KEMIJI</vt:lpstr>
      <vt:lpstr>POSKUSI V KEMIJI</vt:lpstr>
      <vt:lpstr>POSKUSI V KEMIJI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2012/2013 IME PREDMETA</dc:title>
  <dc:creator>knjižko</dc:creator>
  <cp:lastModifiedBy>OS Smarjeta 05</cp:lastModifiedBy>
  <cp:revision>24</cp:revision>
  <dcterms:created xsi:type="dcterms:W3CDTF">2012-03-13T11:16:18Z</dcterms:created>
  <dcterms:modified xsi:type="dcterms:W3CDTF">2023-03-29T08:38:22Z</dcterms:modified>
</cp:coreProperties>
</file>