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71" autoAdjust="0"/>
  </p:normalViewPr>
  <p:slideViewPr>
    <p:cSldViewPr>
      <p:cViewPr varScale="1">
        <p:scale>
          <a:sx n="82" d="100"/>
          <a:sy n="82" d="100"/>
        </p:scale>
        <p:origin x="147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5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20. 04. 2022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20. 04. 2022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20. 04. 2022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20. 04. 2022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20. 04. 2022</a:t>
            </a:fld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20. 04. 2022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20. 04. 2022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20. 04. 2022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20. 04. 2022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20. 04. 2022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20. 04. 2022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031C958-8ABD-4839-9A49-3444DCD54526}" type="datetimeFigureOut">
              <a:rPr lang="sl-SI" smtClean="0"/>
              <a:t>20. 04. 2022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32467"/>
            <a:ext cx="4572719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Naslov 1"/>
          <p:cNvSpPr txBox="1">
            <a:spLocks/>
          </p:cNvSpPr>
          <p:nvPr/>
        </p:nvSpPr>
        <p:spPr>
          <a:xfrm>
            <a:off x="13399" y="1268760"/>
            <a:ext cx="3816424" cy="115885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2000" b="1" dirty="0"/>
              <a:t>IZBIRNI PREDMET </a:t>
            </a:r>
            <a:br>
              <a:rPr lang="sl-SI" sz="2000" b="1"/>
            </a:br>
            <a:r>
              <a:rPr lang="sl-SI" sz="2000" b="1"/>
              <a:t>2022-2023</a:t>
            </a:r>
            <a:endParaRPr lang="sl-SI" sz="2000" b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98742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avokotnik 1"/>
          <p:cNvSpPr/>
          <p:nvPr/>
        </p:nvSpPr>
        <p:spPr>
          <a:xfrm>
            <a:off x="463703" y="2998113"/>
            <a:ext cx="33661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l-SI" sz="2400" b="1" dirty="0">
                <a:solidFill>
                  <a:prstClr val="black"/>
                </a:solidFill>
              </a:rPr>
              <a:t>ELEKTROTEHNIKA</a:t>
            </a:r>
          </a:p>
          <a:p>
            <a:pPr lvl="0"/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sl-SI" sz="2400" b="1" dirty="0">
                <a:solidFill>
                  <a:prstClr val="black"/>
                </a:solidFill>
              </a:rPr>
              <a:t>32 UR,  ZA 9. RAZREDE</a:t>
            </a:r>
          </a:p>
          <a:p>
            <a:pPr lvl="0"/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sl-SI" sz="2400" b="1" dirty="0">
                <a:solidFill>
                  <a:prstClr val="black"/>
                </a:solidFill>
              </a:rPr>
              <a:t>Učitelj: Jože Novak</a:t>
            </a:r>
          </a:p>
        </p:txBody>
      </p:sp>
      <p:sp>
        <p:nvSpPr>
          <p:cNvPr id="3" name="Pravokotnik 2"/>
          <p:cNvSpPr/>
          <p:nvPr/>
        </p:nvSpPr>
        <p:spPr>
          <a:xfrm>
            <a:off x="1094929" y="107340"/>
            <a:ext cx="2755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b="1" dirty="0"/>
              <a:t>Osnovna šola Šmarjeta</a:t>
            </a:r>
          </a:p>
        </p:txBody>
      </p:sp>
    </p:spTree>
    <p:extLst>
      <p:ext uri="{BB962C8B-B14F-4D97-AF65-F5344CB8AC3E}">
        <p14:creationId xmlns:p14="http://schemas.microsoft.com/office/powerpoint/2010/main" val="620529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0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700808"/>
            <a:ext cx="2194803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860388"/>
          </a:xfrm>
        </p:spPr>
        <p:txBody>
          <a:bodyPr/>
          <a:lstStyle/>
          <a:p>
            <a:r>
              <a:rPr lang="sl-SI" dirty="0" err="1">
                <a:solidFill>
                  <a:srgbClr val="FF0000"/>
                </a:solidFill>
              </a:rPr>
              <a:t>eLEKTROTEHNIKA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sl-SI" sz="2600" b="1" dirty="0">
                <a:solidFill>
                  <a:srgbClr val="FF0000"/>
                </a:solidFill>
              </a:rPr>
              <a:t>Vsebina predmeta</a:t>
            </a:r>
          </a:p>
          <a:p>
            <a:pPr lvl="0"/>
            <a:r>
              <a:rPr lang="sl-SI" b="1" dirty="0">
                <a:solidFill>
                  <a:schemeClr val="tx1"/>
                </a:solidFill>
              </a:rPr>
              <a:t>Električni krog.</a:t>
            </a:r>
          </a:p>
          <a:p>
            <a:pPr lvl="0"/>
            <a:r>
              <a:rPr lang="sl-SI" b="1" dirty="0">
                <a:solidFill>
                  <a:schemeClr val="tx1"/>
                </a:solidFill>
              </a:rPr>
              <a:t>Smer električnega toka.</a:t>
            </a:r>
          </a:p>
          <a:p>
            <a:pPr lvl="0"/>
            <a:r>
              <a:rPr lang="sl-SI" b="1" dirty="0">
                <a:solidFill>
                  <a:schemeClr val="tx1"/>
                </a:solidFill>
              </a:rPr>
              <a:t>Viri električne napetosti.</a:t>
            </a:r>
          </a:p>
          <a:p>
            <a:pPr lvl="0"/>
            <a:r>
              <a:rPr lang="sl-SI" b="1" dirty="0">
                <a:solidFill>
                  <a:schemeClr val="tx1"/>
                </a:solidFill>
              </a:rPr>
              <a:t>Električne napeljave v stanovanju.</a:t>
            </a:r>
          </a:p>
          <a:p>
            <a:pPr lvl="0"/>
            <a:r>
              <a:rPr lang="sl-SI" b="1" dirty="0">
                <a:solidFill>
                  <a:schemeClr val="tx1"/>
                </a:solidFill>
              </a:rPr>
              <a:t>Gradnja modelov strojev, naprav z elementi krmiljenja.</a:t>
            </a:r>
          </a:p>
          <a:p>
            <a:pPr lvl="0"/>
            <a:r>
              <a:rPr lang="sl-SI" b="1" dirty="0">
                <a:solidFill>
                  <a:schemeClr val="tx1"/>
                </a:solidFill>
              </a:rPr>
              <a:t>Delo in moč.</a:t>
            </a:r>
          </a:p>
          <a:p>
            <a:pPr lvl="0"/>
            <a:r>
              <a:rPr lang="sl-SI" b="1" dirty="0">
                <a:solidFill>
                  <a:schemeClr val="tx1"/>
                </a:solidFill>
              </a:rPr>
              <a:t>Viri električne energije.</a:t>
            </a:r>
          </a:p>
          <a:p>
            <a:pPr lvl="0"/>
            <a:r>
              <a:rPr lang="sl-SI" b="1" dirty="0">
                <a:solidFill>
                  <a:schemeClr val="tx1"/>
                </a:solidFill>
              </a:rPr>
              <a:t>Elektromotor.</a:t>
            </a:r>
          </a:p>
          <a:p>
            <a:pPr lvl="0"/>
            <a:r>
              <a:rPr lang="sl-SI" b="1" dirty="0">
                <a:solidFill>
                  <a:schemeClr val="tx1"/>
                </a:solidFill>
              </a:rPr>
              <a:t>Generator.</a:t>
            </a:r>
          </a:p>
          <a:p>
            <a:pPr lvl="0"/>
            <a:r>
              <a:rPr lang="sl-SI" b="1" dirty="0">
                <a:solidFill>
                  <a:schemeClr val="tx1"/>
                </a:solidFill>
              </a:rPr>
              <a:t>Transformator.  </a:t>
            </a:r>
          </a:p>
          <a:p>
            <a:pPr lvl="0"/>
            <a:r>
              <a:rPr lang="sl-SI" b="1" dirty="0">
                <a:solidFill>
                  <a:schemeClr val="tx1"/>
                </a:solidFill>
              </a:rPr>
              <a:t>Gradnja modelov  z zbirko E-TECH Fischer (modeli garažnih vrat,  avtomatski podajalnik, parkirna hiša, itn.)   </a:t>
            </a:r>
          </a:p>
          <a:p>
            <a:endParaRPr lang="sl-SI" dirty="0"/>
          </a:p>
        </p:txBody>
      </p:sp>
      <p:pic>
        <p:nvPicPr>
          <p:cNvPr id="1028" name="Picture 4" descr="C:\Users\Jože\Pictures\HPWebcamPhotos\HPWebcamPicture_00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609" y="3501008"/>
            <a:ext cx="2196711" cy="164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13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ELEKTROTEHNIKA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b="1" dirty="0">
                <a:solidFill>
                  <a:srgbClr val="FF0000"/>
                </a:solidFill>
              </a:rPr>
              <a:t>Opis predmeta</a:t>
            </a:r>
          </a:p>
          <a:p>
            <a:r>
              <a:rPr lang="sl-SI" sz="2000" b="1" dirty="0">
                <a:solidFill>
                  <a:schemeClr val="tx1"/>
                </a:solidFill>
              </a:rPr>
              <a:t>Elektrotehnika je enoletni izbirni predmet, pri katerem je v ospredju proizvodnja, prenos in poraba električne energije. V energetiki zavzema  elektrika najpomembnejše mesto, saj učinki električnega toka omogočajo ogrevanje, razsvetljavo, pogon električnih motorjev. Pomembno je tudi, da električne priprave ne onesnažujejo okolje.</a:t>
            </a:r>
          </a:p>
          <a:p>
            <a:r>
              <a:rPr lang="sl-SI" sz="2000" b="1" dirty="0">
                <a:solidFill>
                  <a:schemeClr val="tx1"/>
                </a:solidFill>
              </a:rPr>
              <a:t>V 9. razredu ni predmeta tehnika in tehnologija.</a:t>
            </a:r>
          </a:p>
          <a:p>
            <a:r>
              <a:rPr lang="sl-SI" sz="2000" b="1" dirty="0">
                <a:solidFill>
                  <a:schemeClr val="tx1"/>
                </a:solidFill>
              </a:rPr>
              <a:t>Vsebine iz elektrotehnike  se v devetletki obravnavajo le pri izbirnem predmetu.</a:t>
            </a:r>
          </a:p>
          <a:p>
            <a:r>
              <a:rPr lang="sl-SI" sz="2000" b="1" dirty="0">
                <a:solidFill>
                  <a:schemeClr val="tx1"/>
                </a:solidFill>
              </a:rPr>
              <a:t>Predmet se bo  praviloma izvajal po dve združeni uri.</a:t>
            </a:r>
          </a:p>
          <a:p>
            <a:endParaRPr lang="sl-SI" sz="2000" dirty="0"/>
          </a:p>
          <a:p>
            <a:endParaRPr lang="sl-SI" sz="2000" dirty="0"/>
          </a:p>
          <a:p>
            <a:endParaRPr lang="sl-SI" dirty="0"/>
          </a:p>
          <a:p>
            <a:endParaRPr lang="sl-SI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32656"/>
            <a:ext cx="195262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345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l-SI" dirty="0">
                <a:solidFill>
                  <a:srgbClr val="FF0000"/>
                </a:solidFill>
              </a:rPr>
              <a:t>ELEKTROTEHNIKA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b="1" dirty="0">
                <a:solidFill>
                  <a:srgbClr val="FF0000"/>
                </a:solidFill>
              </a:rPr>
              <a:t>Cilji predmeta</a:t>
            </a:r>
          </a:p>
          <a:p>
            <a:pPr lvl="0"/>
            <a:r>
              <a:rPr lang="sl-SI" sz="1800" b="1" dirty="0">
                <a:solidFill>
                  <a:schemeClr val="tx1"/>
                </a:solidFill>
              </a:rPr>
              <a:t>spoznavajo osnovne pojme elektrotehnike ter njeno vlogo in pomen v energetiki  in tehnologiji;</a:t>
            </a:r>
          </a:p>
          <a:p>
            <a:pPr lvl="0"/>
            <a:r>
              <a:rPr lang="sl-SI" sz="1800" b="1" dirty="0">
                <a:solidFill>
                  <a:schemeClr val="tx1"/>
                </a:solidFill>
              </a:rPr>
              <a:t>berejo in rišejo sheme  električnih vezij, pri čemer si pomagajo tudi z računalniškimi simulacijami;</a:t>
            </a:r>
          </a:p>
          <a:p>
            <a:pPr lvl="0"/>
            <a:r>
              <a:rPr lang="sl-SI" sz="1800" b="1" dirty="0">
                <a:solidFill>
                  <a:schemeClr val="tx1"/>
                </a:solidFill>
              </a:rPr>
              <a:t>naštejejo nevarnosti pri uporabi električnih naprav in se pred njimi znajo varovati;</a:t>
            </a:r>
          </a:p>
          <a:p>
            <a:r>
              <a:rPr lang="sl-SI" sz="1800" b="1" dirty="0">
                <a:solidFill>
                  <a:schemeClr val="tx1"/>
                </a:solidFill>
              </a:rPr>
              <a:t>naštejejo in opišejo značilnosti različnih energetskih virov in kritično vrednotijo možnosti izkoriščanja virov in vpliv na okolje;</a:t>
            </a:r>
          </a:p>
          <a:p>
            <a:pPr lvl="0"/>
            <a:r>
              <a:rPr lang="sl-SI" sz="1800" b="1" dirty="0">
                <a:solidFill>
                  <a:schemeClr val="tx1"/>
                </a:solidFill>
              </a:rPr>
              <a:t>analizirajo posamezne primere uporabe električne energije in predlagajo racionalnejše rešitve;</a:t>
            </a:r>
          </a:p>
          <a:p>
            <a:r>
              <a:rPr lang="sl-SI" sz="1800" b="1" dirty="0">
                <a:solidFill>
                  <a:schemeClr val="tx1"/>
                </a:solidFill>
              </a:rPr>
              <a:t>načrtujejo in izdelajo različne modele električnih naprav s sestavljenkami;</a:t>
            </a:r>
          </a:p>
          <a:p>
            <a:r>
              <a:rPr lang="sl-SI" sz="1800" b="1" dirty="0">
                <a:solidFill>
                  <a:schemeClr val="tx1"/>
                </a:solidFill>
              </a:rPr>
              <a:t>razvijajo sposobnost za delo v skupini;</a:t>
            </a:r>
          </a:p>
          <a:p>
            <a:pPr lvl="0"/>
            <a:r>
              <a:rPr lang="sl-SI" sz="1800" b="1" dirty="0">
                <a:solidFill>
                  <a:schemeClr val="tx1"/>
                </a:solidFill>
              </a:rPr>
              <a:t>pridobijo sposobnost samostojnega reševanja problemov;</a:t>
            </a:r>
          </a:p>
          <a:p>
            <a:r>
              <a:rPr lang="sl-SI" sz="1800" b="1" dirty="0">
                <a:solidFill>
                  <a:schemeClr val="tx1"/>
                </a:solidFill>
              </a:rPr>
              <a:t>spoznajo poklice s področja elektrotehnike in sposobnosti, ki so zanje potrebne in se motivirajo za bodoče poklicno delo na področju elektrotehnike.</a:t>
            </a:r>
          </a:p>
          <a:p>
            <a:endParaRPr lang="sl-SI" sz="1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88640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4979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arnar">
  <a:themeElements>
    <a:clrScheme name="Lekarna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ekarna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arna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201</TotalTime>
  <Words>286</Words>
  <Application>Microsoft Office PowerPoint</Application>
  <PresentationFormat>Diaprojekcija na zaslonu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Book Antiqua</vt:lpstr>
      <vt:lpstr>Century Gothic</vt:lpstr>
      <vt:lpstr>Lekarnar</vt:lpstr>
      <vt:lpstr>PowerPointova predstavitev</vt:lpstr>
      <vt:lpstr>eLEKTROTEHNIKA</vt:lpstr>
      <vt:lpstr>ELEKTROTEHNIKA</vt:lpstr>
      <vt:lpstr>ELEKTROTEHNIKA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IZBIRNI PREDMETI 2012/2013 IME PREDMETA</dc:title>
  <dc:creator>knjižko</dc:creator>
  <cp:lastModifiedBy>Jože Novak</cp:lastModifiedBy>
  <cp:revision>27</cp:revision>
  <dcterms:created xsi:type="dcterms:W3CDTF">2012-03-13T11:16:18Z</dcterms:created>
  <dcterms:modified xsi:type="dcterms:W3CDTF">2022-04-20T10:53:07Z</dcterms:modified>
</cp:coreProperties>
</file>