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7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FF99CC"/>
    <a:srgbClr val="FF66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6432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402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2150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586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5793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9548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329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72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4685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6672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9301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E287D-54C8-4931-8B8D-4420A5B79ABC}" type="datetimeFigureOut">
              <a:rPr lang="sl-SI" smtClean="0"/>
              <a:t>11. 09. 2021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5EFFF-1CAC-4AF3-99F9-84966590A00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9975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IGRIVA ANGLEŠČINA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(INTERESNA DEJAVNOST)</a:t>
            </a:r>
            <a:endParaRPr lang="sl-SI" sz="3600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10767646" cy="4816335"/>
          </a:xfrm>
        </p:spPr>
        <p:txBody>
          <a:bodyPr>
            <a:normAutofit/>
          </a:bodyPr>
          <a:lstStyle/>
          <a:p>
            <a:pPr marL="525780" indent="-457200">
              <a:buFont typeface="Courier New" panose="02070309020205020404" pitchFamily="49" charset="0"/>
              <a:buChar char="o"/>
            </a:pPr>
            <a:r>
              <a:rPr lang="sl-SI" sz="2800" dirty="0">
                <a:solidFill>
                  <a:srgbClr val="C00000"/>
                </a:solidFill>
              </a:rPr>
              <a:t>Mentor: </a:t>
            </a:r>
            <a:r>
              <a:rPr lang="en-US" sz="2800" dirty="0"/>
              <a:t>Mirjam Grahut </a:t>
            </a:r>
            <a:endParaRPr lang="sl-SI" sz="2800" dirty="0"/>
          </a:p>
          <a:p>
            <a:pPr marL="68580" indent="0">
              <a:buNone/>
            </a:pPr>
            <a:r>
              <a:rPr lang="sl-SI" sz="2800" dirty="0"/>
              <a:t>Število </a:t>
            </a:r>
            <a:r>
              <a:rPr lang="en-US" sz="2800" dirty="0"/>
              <a:t>šolskih </a:t>
            </a:r>
            <a:r>
              <a:rPr lang="sl-SI" sz="2800" dirty="0"/>
              <a:t>ur v šolskem letu: </a:t>
            </a:r>
            <a:r>
              <a:rPr lang="en-US" dirty="0"/>
              <a:t>20 na oddlek </a:t>
            </a:r>
            <a:endParaRPr lang="sl-SI" sz="2800" dirty="0"/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sl-SI" sz="2800" dirty="0">
                <a:solidFill>
                  <a:srgbClr val="C00000"/>
                </a:solidFill>
              </a:rPr>
              <a:t>Kraj izvedbe: </a:t>
            </a:r>
            <a:r>
              <a:rPr lang="en-US" sz="2800" dirty="0"/>
              <a:t>Oš </a:t>
            </a:r>
            <a:r>
              <a:rPr lang="sl-SI" sz="2800" dirty="0"/>
              <a:t>Šmarjeta</a:t>
            </a:r>
            <a:r>
              <a:rPr lang="en-US" sz="2800" dirty="0"/>
              <a:t> – steklena soba (igralnica) devetletke </a:t>
            </a:r>
            <a:endParaRPr lang="sl-SI" sz="2800" dirty="0"/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sl-SI" sz="2800" dirty="0">
                <a:solidFill>
                  <a:srgbClr val="C00000"/>
                </a:solidFill>
              </a:rPr>
              <a:t>Čas izvedbe: </a:t>
            </a:r>
            <a:r>
              <a:rPr lang="en-US" sz="2800" dirty="0"/>
              <a:t>Ponedeljek</a:t>
            </a:r>
            <a:r>
              <a:rPr lang="sl-SI" sz="2800" dirty="0"/>
              <a:t>, </a:t>
            </a:r>
            <a:r>
              <a:rPr lang="en-US" sz="2800" dirty="0"/>
              <a:t>6. šolsko uro (13:10</a:t>
            </a:r>
            <a:r>
              <a:rPr lang="sl-SI" dirty="0"/>
              <a:t>−</a:t>
            </a:r>
            <a:r>
              <a:rPr lang="en-US" dirty="0"/>
              <a:t>13:55) 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sl-SI" sz="2800" dirty="0"/>
              <a:t>ID je namenjena učencem </a:t>
            </a:r>
            <a:r>
              <a:rPr lang="sl-SI" sz="2800" b="1" dirty="0"/>
              <a:t>1</a:t>
            </a:r>
            <a:r>
              <a:rPr lang="en-US" b="1" dirty="0"/>
              <a:t>. razreda</a:t>
            </a:r>
            <a:r>
              <a:rPr lang="en-US" dirty="0"/>
              <a:t>. Izvajala se bo po </a:t>
            </a:r>
            <a:r>
              <a:rPr lang="en-US" u="sng" dirty="0"/>
              <a:t>mehurčkih</a:t>
            </a:r>
            <a:r>
              <a:rPr lang="en-US" dirty="0"/>
              <a:t> in na </a:t>
            </a:r>
            <a:r>
              <a:rPr lang="en-US" u="sng" dirty="0"/>
              <a:t>14 dni</a:t>
            </a:r>
            <a:r>
              <a:rPr lang="en-US" dirty="0"/>
              <a:t> (1.a oddelek po A urniku, 1.b oddelek po B urniku) v času podaljšanega bivanja. </a:t>
            </a:r>
            <a:endParaRPr lang="sl-SI" sz="2800" dirty="0"/>
          </a:p>
          <a:p>
            <a:pPr marL="6858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Šolske potrebšine</a:t>
            </a:r>
            <a:r>
              <a:rPr lang="sl-SI" sz="2800" dirty="0">
                <a:solidFill>
                  <a:srgbClr val="C00000"/>
                </a:solidFill>
              </a:rPr>
              <a:t>: </a:t>
            </a:r>
            <a:r>
              <a:rPr lang="en-US" sz="2800" dirty="0"/>
              <a:t>puščica, barvice, škarje, lepilo</a:t>
            </a:r>
            <a:endParaRPr lang="en-US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9606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PREDSTAVITEV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(IGRIVA ANGLEŠČINA)</a:t>
            </a:r>
            <a:endParaRPr lang="sl-SI" sz="3600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4"/>
            <a:ext cx="10767646" cy="4816335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CILJI (učenci):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sodelujejo v sproščenem učnem okolju,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aktivno sodelujejo pri izbranih dejavnostih,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s</a:t>
            </a:r>
            <a:r>
              <a:rPr lang="en-US" sz="2800" dirty="0"/>
              <a:t>odelujejo pri igri, ki je glavno vodilo interesne dejavnosti,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upoštevajo dogovorjena pravila,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p</a:t>
            </a:r>
            <a:r>
              <a:rPr lang="en-US" sz="2800" dirty="0"/>
              <a:t>ojejo in ple</a:t>
            </a:r>
            <a:r>
              <a:rPr lang="en-US" dirty="0"/>
              <a:t>šejo,</a:t>
            </a:r>
            <a:endParaRPr lang="en-US" sz="2800" dirty="0"/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poglabljajo znanje tujega jezika angleščina,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krepijo slušno razumevanje,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p</a:t>
            </a:r>
            <a:r>
              <a:rPr lang="en-US" sz="2800" dirty="0"/>
              <a:t>oimenujejo prep</a:t>
            </a:r>
            <a:r>
              <a:rPr lang="en-US" dirty="0"/>
              <a:t>rosto besedišče v tujem jeziku,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ustvarjajo različne likovne izdelke.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anose="02070309020205020404" pitchFamily="49" charset="0"/>
              <a:buChar char="o"/>
            </a:pPr>
            <a:endParaRPr lang="en-US" sz="2800" dirty="0"/>
          </a:p>
          <a:p>
            <a:endParaRPr lang="en-US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C09044-2E4E-4157-8312-5183E7710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111" y="182625"/>
            <a:ext cx="3926889" cy="299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2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PREDSTAVITEV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(IGRIVA ANGLEŠČINA)</a:t>
            </a:r>
            <a:endParaRPr lang="sl-SI" sz="3600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35854" y="1849960"/>
            <a:ext cx="10767646" cy="4816335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>
                <a:solidFill>
                  <a:srgbClr val="C00000"/>
                </a:solidFill>
              </a:rPr>
              <a:t>DEJAVNOSTI: </a:t>
            </a:r>
            <a:endParaRPr lang="en-US" sz="2800" dirty="0">
              <a:solidFill>
                <a:srgbClr val="C00000"/>
              </a:solidFill>
            </a:endParaRP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pozdrav v krogu,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didaktične igre,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socialne igre,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pesmi,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gibalne dejavnosti,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poslušanje pravljic,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ogled risank,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ustvarjanje izdelkov,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r>
              <a:rPr lang="en-US" dirty="0"/>
              <a:t>barvanje pobarvank.</a:t>
            </a:r>
          </a:p>
          <a:p>
            <a:pPr marL="525780" indent="-457200">
              <a:buFont typeface="Courier New" panose="02070309020205020404" pitchFamily="49" charset="0"/>
              <a:buChar char="o"/>
            </a:pPr>
            <a:endParaRPr lang="en-US" dirty="0"/>
          </a:p>
          <a:p>
            <a:pPr marL="525780" indent="-457200">
              <a:buFont typeface="Courier New" panose="02070309020205020404" pitchFamily="49" charset="0"/>
              <a:buChar char="o"/>
            </a:pPr>
            <a:endParaRPr lang="en-US" dirty="0"/>
          </a:p>
          <a:p>
            <a:pPr marL="525780" indent="-457200">
              <a:buFont typeface="Courier New" panose="02070309020205020404" pitchFamily="49" charset="0"/>
              <a:buChar char="o"/>
            </a:pPr>
            <a:endParaRPr lang="en-US" dirty="0"/>
          </a:p>
          <a:p>
            <a:pPr marL="525780" indent="-457200">
              <a:buFont typeface="Courier New" panose="02070309020205020404" pitchFamily="49" charset="0"/>
              <a:buChar char="o"/>
            </a:pPr>
            <a:endParaRPr lang="en-US" dirty="0"/>
          </a:p>
          <a:p>
            <a:pPr marL="525780" indent="-457200"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525780" indent="-457200">
              <a:buFont typeface="Courier New" panose="02070309020205020404" pitchFamily="49" charset="0"/>
              <a:buChar char="o"/>
            </a:pPr>
            <a:endParaRPr lang="en-US" sz="2800" dirty="0"/>
          </a:p>
          <a:p>
            <a:endParaRPr lang="en-US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6F5A5-99B3-4CFE-8E1B-7C96F2856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985" y="2047961"/>
            <a:ext cx="3512118" cy="26095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59E294-90D4-4D88-83F9-81E888EA86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4803" y="295099"/>
            <a:ext cx="3308597" cy="24568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86CEAB-474A-493F-B3F3-1490BAFE03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116" y="3619092"/>
            <a:ext cx="3439098" cy="2231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A81722-9B98-4279-85A2-B39D3010B3C2}"/>
              </a:ext>
            </a:extLst>
          </p:cNvPr>
          <p:cNvSpPr txBox="1"/>
          <p:nvPr/>
        </p:nvSpPr>
        <p:spPr>
          <a:xfrm>
            <a:off x="5688880" y="6163622"/>
            <a:ext cx="60945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1800" dirty="0"/>
              <a:t>»Z znanjem tujih jezikov širimo meje svojega sveta.«</a:t>
            </a:r>
          </a:p>
          <a:p>
            <a:pPr algn="ctr"/>
            <a:r>
              <a:rPr lang="en-US" sz="1200" dirty="0"/>
              <a:t>(</a:t>
            </a:r>
            <a:r>
              <a:rPr lang="sl-SI" sz="1200" dirty="0"/>
              <a:t>Mojca Hergouth Koletič</a:t>
            </a:r>
            <a:r>
              <a:rPr lang="en-US" sz="1200" dirty="0"/>
              <a:t>)</a:t>
            </a:r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37268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209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Officeova tema</vt:lpstr>
      <vt:lpstr>IGRIVA ANGLEŠČINA  (INTERESNA DEJAVNOST)</vt:lpstr>
      <vt:lpstr>PREDSTAVITEV  (IGRIVA ANGLEŠČINA)</vt:lpstr>
      <vt:lpstr>PREDSTAVITEV  (IGRIVA ANGLEŠČINA)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 2019/2020</dc:title>
  <dc:creator>Katja Kralj</dc:creator>
  <cp:lastModifiedBy>Mirjam Grahut</cp:lastModifiedBy>
  <cp:revision>17</cp:revision>
  <dcterms:created xsi:type="dcterms:W3CDTF">2019-05-07T17:20:08Z</dcterms:created>
  <dcterms:modified xsi:type="dcterms:W3CDTF">2021-09-11T07:52:05Z</dcterms:modified>
</cp:coreProperties>
</file>