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48" y="6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33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449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89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2778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2352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8150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7119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0891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8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99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59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863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273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034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287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512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01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0549-3836-4E58-9024-FCEA144AD626}" type="datetimeFigureOut">
              <a:rPr lang="sl-SI" smtClean="0"/>
              <a:t>9. 09. 2021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328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+ Hiking Clipart - Preview : Wiosna To Idealny | HDClipart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597" y="758"/>
            <a:ext cx="2976811" cy="30375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Interesna dejavnost </a:t>
            </a:r>
            <a:br>
              <a:rPr lang="sl-SI" dirty="0" smtClean="0"/>
            </a:br>
            <a:r>
              <a:rPr lang="sl-SI" dirty="0" smtClean="0"/>
              <a:t>       </a:t>
            </a:r>
            <a:r>
              <a:rPr lang="sl-SI" b="1" dirty="0" smtClean="0">
                <a:solidFill>
                  <a:srgbClr val="00B050"/>
                </a:solidFill>
              </a:rPr>
              <a:t>MLADI POHODNIK</a:t>
            </a:r>
            <a:endParaRPr lang="sl-SI" b="1" dirty="0">
              <a:solidFill>
                <a:srgbClr val="00B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503410" y="1327340"/>
            <a:ext cx="6048672" cy="419472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sl-SI" sz="2000" dirty="0" smtClean="0"/>
          </a:p>
          <a:p>
            <a:pPr marL="68580" indent="0">
              <a:buNone/>
            </a:pPr>
            <a:r>
              <a:rPr lang="sl-SI" sz="2000" dirty="0" smtClean="0"/>
              <a:t>Mentor: učiteljica Katja Kralj </a:t>
            </a:r>
          </a:p>
          <a:p>
            <a:pPr marL="68580" indent="0">
              <a:buNone/>
            </a:pPr>
            <a:r>
              <a:rPr lang="sl-SI" sz="2000" dirty="0" smtClean="0"/>
              <a:t>Število ur v šolskem letu: </a:t>
            </a:r>
            <a:r>
              <a:rPr lang="sl-SI" sz="2000" dirty="0" smtClean="0"/>
              <a:t>25</a:t>
            </a:r>
            <a:endParaRPr lang="sl-SI" sz="2000" dirty="0" smtClean="0"/>
          </a:p>
          <a:p>
            <a:pPr marL="68580" indent="0">
              <a:buNone/>
            </a:pPr>
            <a:r>
              <a:rPr lang="sl-SI" sz="2000" dirty="0" smtClean="0">
                <a:solidFill>
                  <a:srgbClr val="00B050"/>
                </a:solidFill>
              </a:rPr>
              <a:t>Kraj izvedbe</a:t>
            </a:r>
            <a:r>
              <a:rPr lang="sl-SI" sz="2000" dirty="0" smtClean="0"/>
              <a:t>: Šmarjeta z okolico – Po dolini šmarješki nas vodi korak</a:t>
            </a:r>
          </a:p>
          <a:p>
            <a:pPr marL="68580" indent="0">
              <a:buNone/>
            </a:pPr>
            <a:r>
              <a:rPr lang="sl-SI" sz="2000" dirty="0" smtClean="0">
                <a:solidFill>
                  <a:srgbClr val="00B050"/>
                </a:solidFill>
              </a:rPr>
              <a:t>Čas izvedbe</a:t>
            </a:r>
            <a:r>
              <a:rPr lang="sl-SI" sz="2000" dirty="0" smtClean="0"/>
              <a:t>: </a:t>
            </a:r>
            <a:r>
              <a:rPr lang="sl-SI" sz="2000" dirty="0" smtClean="0"/>
              <a:t>po dogovoru, po 13. uri</a:t>
            </a:r>
            <a:r>
              <a:rPr lang="sl-SI" sz="2000" dirty="0" smtClean="0"/>
              <a:t> (</a:t>
            </a:r>
            <a:r>
              <a:rPr lang="sl-SI" sz="2000" dirty="0" smtClean="0"/>
              <a:t>trajanje odvisno od cilja)</a:t>
            </a:r>
          </a:p>
          <a:p>
            <a:pPr marL="68580" indent="0">
              <a:buNone/>
            </a:pPr>
            <a:r>
              <a:rPr lang="sl-SI" sz="2000" dirty="0" smtClean="0"/>
              <a:t>ID je namenjena učencem od </a:t>
            </a:r>
            <a:r>
              <a:rPr lang="sl-SI" sz="2000" dirty="0" smtClean="0"/>
              <a:t>1.- </a:t>
            </a:r>
            <a:r>
              <a:rPr lang="sl-SI" sz="2000" dirty="0"/>
              <a:t>3</a:t>
            </a:r>
            <a:r>
              <a:rPr lang="sl-SI" sz="2000" dirty="0" smtClean="0"/>
              <a:t>. </a:t>
            </a:r>
            <a:r>
              <a:rPr lang="sl-SI" sz="2000" dirty="0" smtClean="0"/>
              <a:t>razreda</a:t>
            </a:r>
          </a:p>
          <a:p>
            <a:pPr marL="68580" indent="0">
              <a:buNone/>
            </a:pPr>
            <a:r>
              <a:rPr lang="sl-SI" sz="2000" dirty="0" smtClean="0"/>
              <a:t>Posebna oprema: ni potrebna, le oblačila, usklajena z vremenom, nahrbtnik z vodo in jabolkom.          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78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2394966" cy="191560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                                </a:t>
            </a:r>
            <a:r>
              <a:rPr lang="sl-SI" sz="4800" dirty="0" smtClean="0">
                <a:solidFill>
                  <a:srgbClr val="92D050"/>
                </a:solidFill>
              </a:rPr>
              <a:t>PREDSTAVITEV</a:t>
            </a:r>
            <a:endParaRPr lang="sl-SI" sz="4800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584820" y="2060848"/>
            <a:ext cx="7949580" cy="3929608"/>
          </a:xfrm>
        </p:spPr>
        <p:txBody>
          <a:bodyPr>
            <a:normAutofit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Z učenci bomo </a:t>
            </a:r>
            <a:r>
              <a:rPr lang="sl-SI" b="1" dirty="0" smtClean="0"/>
              <a:t>prehodili okolico Šmarjete</a:t>
            </a:r>
            <a:r>
              <a:rPr lang="sl-SI" dirty="0" smtClean="0"/>
              <a:t>. </a:t>
            </a:r>
            <a:r>
              <a:rPr lang="sl-SI" dirty="0" smtClean="0"/>
              <a:t>Oktobra </a:t>
            </a:r>
            <a:r>
              <a:rPr lang="sl-SI" dirty="0" smtClean="0"/>
              <a:t>bomo imeli spoznavno srečanje, kjer se bomo  pogovorili o pohodniških pravilih. V naslednjih mesecih bomo  sledili knjižici Po dolini šmarješki nas vodi korak.</a:t>
            </a:r>
          </a:p>
          <a:p>
            <a:r>
              <a:rPr lang="sl-SI" dirty="0" smtClean="0"/>
              <a:t>Obvestila o  smeri in trajanju pohoda bodo v tekočem tednu </a:t>
            </a:r>
            <a:r>
              <a:rPr lang="sl-SI" dirty="0" smtClean="0"/>
              <a:t>poslana preko eAsistenta</a:t>
            </a:r>
            <a:r>
              <a:rPr lang="sl-SI" dirty="0" smtClean="0"/>
              <a:t>.</a:t>
            </a:r>
            <a:endParaRPr lang="sl-SI" dirty="0" smtClean="0"/>
          </a:p>
          <a:p>
            <a:r>
              <a:rPr lang="sl-SI" dirty="0" smtClean="0"/>
              <a:t>Učenci tekmujejo za </a:t>
            </a:r>
            <a:r>
              <a:rPr lang="sl-SI" b="1" dirty="0" smtClean="0"/>
              <a:t>priznanje</a:t>
            </a:r>
            <a:r>
              <a:rPr lang="sl-SI" dirty="0" smtClean="0"/>
              <a:t> Šmarješki škrat (vsaj 80% udeležba).  </a:t>
            </a:r>
          </a:p>
          <a:p>
            <a:r>
              <a:rPr lang="sl-SI" b="1" dirty="0" smtClean="0"/>
              <a:t>Vabljeni tudi starši,</a:t>
            </a:r>
            <a:r>
              <a:rPr lang="sl-SI" dirty="0" smtClean="0"/>
              <a:t> sorodniki.</a:t>
            </a:r>
          </a:p>
          <a:p>
            <a:r>
              <a:rPr lang="sl-SI" dirty="0" smtClean="0"/>
              <a:t>Cilji</a:t>
            </a:r>
            <a:r>
              <a:rPr lang="sl-SI" b="1" dirty="0" smtClean="0">
                <a:solidFill>
                  <a:srgbClr val="92D050"/>
                </a:solidFill>
              </a:rPr>
              <a:t>: gibanje, druženje, vztrajnost, solidarnost, spoštovanje potreb skupine, pridobivanje telesne kondicije,…</a:t>
            </a:r>
            <a:endParaRPr lang="sl-SI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7355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158</Words>
  <Application>Microsoft Office PowerPoint</Application>
  <PresentationFormat>Diaprojekcija na zaslonu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Šelest</vt:lpstr>
      <vt:lpstr>Interesna dejavnost         MLADI POHODNIK</vt:lpstr>
      <vt:lpstr>                               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x</dc:creator>
  <cp:lastModifiedBy>Katja Kralj</cp:lastModifiedBy>
  <cp:revision>14</cp:revision>
  <dcterms:created xsi:type="dcterms:W3CDTF">2018-08-29T16:53:30Z</dcterms:created>
  <dcterms:modified xsi:type="dcterms:W3CDTF">2021-09-09T18:07:00Z</dcterms:modified>
</cp:coreProperties>
</file>