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31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93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61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56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30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838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667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42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02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988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23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192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020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620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31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1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7. 09. 2021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59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0600" y="425450"/>
            <a:ext cx="66294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/>
              <a:t>INTERESNA DEJAVNOST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2021/2022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550" y="3611606"/>
            <a:ext cx="8881938" cy="147357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000" dirty="0" err="1" smtClean="0"/>
              <a:t>Izvajalec</a:t>
            </a:r>
            <a:r>
              <a:rPr lang="en-GB" sz="4000" dirty="0" smtClean="0"/>
              <a:t>: </a:t>
            </a:r>
            <a:r>
              <a:rPr lang="en-GB" sz="4000" dirty="0" err="1" smtClean="0"/>
              <a:t>Špela</a:t>
            </a:r>
            <a:r>
              <a:rPr lang="en-GB" sz="4000" dirty="0" smtClean="0"/>
              <a:t> King</a:t>
            </a:r>
            <a:endParaRPr lang="sl-SI" sz="4000" dirty="0"/>
          </a:p>
        </p:txBody>
      </p:sp>
      <p:pic>
        <p:nvPicPr>
          <p:cNvPr id="13315" name="Slika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1113"/>
            <a:ext cx="2159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188" y="2420888"/>
            <a:ext cx="7489204" cy="1224136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algn="ctr"/>
            <a:r>
              <a:rPr lang="sl-SI" sz="3900" dirty="0" smtClean="0">
                <a:solidFill>
                  <a:srgbClr val="47534C"/>
                </a:solidFill>
              </a:rPr>
              <a:t>PLES</a:t>
            </a:r>
            <a:r>
              <a:rPr lang="en-GB" sz="3900" dirty="0" smtClean="0">
                <a:solidFill>
                  <a:srgbClr val="47534C"/>
                </a:solidFill>
              </a:rPr>
              <a:t> HIP HOP, POP, LATINO</a:t>
            </a:r>
            <a:endParaRPr lang="sl-SI" sz="3900" dirty="0" smtClean="0">
              <a:solidFill>
                <a:srgbClr val="47534C"/>
              </a:solidFill>
            </a:endParaRPr>
          </a:p>
          <a:p>
            <a:pPr algn="ctr"/>
            <a:r>
              <a:rPr lang="sl-SI" sz="3900" dirty="0" smtClean="0">
                <a:solidFill>
                  <a:srgbClr val="47534C"/>
                </a:solidFill>
              </a:rPr>
              <a:t>(</a:t>
            </a:r>
            <a:r>
              <a:rPr lang="sl-SI" sz="3900" dirty="0">
                <a:solidFill>
                  <a:srgbClr val="47534C"/>
                </a:solidFill>
              </a:rPr>
              <a:t>5</a:t>
            </a:r>
            <a:r>
              <a:rPr lang="en-GB" sz="3900" dirty="0" smtClean="0">
                <a:solidFill>
                  <a:srgbClr val="47534C"/>
                </a:solidFill>
              </a:rPr>
              <a:t>.</a:t>
            </a:r>
            <a:r>
              <a:rPr lang="sl-SI" sz="3900" dirty="0" smtClean="0">
                <a:solidFill>
                  <a:srgbClr val="47534C"/>
                </a:solidFill>
              </a:rPr>
              <a:t> </a:t>
            </a:r>
            <a:r>
              <a:rPr lang="sl-SI" sz="3900" dirty="0" smtClean="0">
                <a:solidFill>
                  <a:srgbClr val="47534C"/>
                </a:solidFill>
              </a:rPr>
              <a:t>r.</a:t>
            </a:r>
            <a:r>
              <a:rPr lang="en-GB" sz="3900" dirty="0" smtClean="0">
                <a:solidFill>
                  <a:srgbClr val="47534C"/>
                </a:solidFill>
              </a:rPr>
              <a:t> </a:t>
            </a:r>
            <a:r>
              <a:rPr lang="sl-SI" sz="3900" dirty="0" smtClean="0">
                <a:solidFill>
                  <a:srgbClr val="47534C"/>
                </a:solidFill>
              </a:rPr>
              <a:t>in </a:t>
            </a:r>
            <a:r>
              <a:rPr lang="en-GB" sz="3900" dirty="0" smtClean="0">
                <a:solidFill>
                  <a:srgbClr val="47534C"/>
                </a:solidFill>
              </a:rPr>
              <a:t> </a:t>
            </a:r>
            <a:r>
              <a:rPr lang="en-GB" sz="3900" dirty="0" smtClean="0">
                <a:solidFill>
                  <a:srgbClr val="47534C"/>
                </a:solidFill>
              </a:rPr>
              <a:t>6. r.</a:t>
            </a:r>
            <a:r>
              <a:rPr lang="sl-SI" sz="3900" dirty="0" smtClean="0">
                <a:solidFill>
                  <a:srgbClr val="47534C"/>
                </a:solidFill>
              </a:rPr>
              <a:t>)</a:t>
            </a:r>
            <a:endParaRPr lang="sl-SI" sz="3900" dirty="0">
              <a:solidFill>
                <a:srgbClr val="4753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i="1" cap="none" dirty="0" smtClean="0">
                <a:solidFill>
                  <a:srgbClr val="FF0000"/>
                </a:solidFill>
                <a:latin typeface="Arial" charset="0"/>
              </a:rPr>
              <a:t>PLES</a:t>
            </a: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>
          <a:xfrm>
            <a:off x="468313" y="1124744"/>
            <a:ext cx="8229600" cy="4752528"/>
          </a:xfrm>
        </p:spPr>
        <p:txBody>
          <a:bodyPr>
            <a:normAutofit/>
          </a:bodyPr>
          <a:lstStyle/>
          <a:p>
            <a:r>
              <a:rPr lang="en-GB" sz="2000" b="1" dirty="0" err="1" smtClean="0">
                <a:solidFill>
                  <a:schemeClr val="accent5"/>
                </a:solidFill>
              </a:rPr>
              <a:t>Učenje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koreografij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šolskega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plesnega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festivala</a:t>
            </a:r>
            <a:r>
              <a:rPr lang="en-GB" sz="2000" b="1" dirty="0" smtClean="0">
                <a:solidFill>
                  <a:schemeClr val="accent5"/>
                </a:solidFill>
              </a:rPr>
              <a:t> (4 </a:t>
            </a:r>
            <a:r>
              <a:rPr lang="en-GB" sz="2000" b="1" dirty="0" err="1" smtClean="0">
                <a:solidFill>
                  <a:schemeClr val="accent5"/>
                </a:solidFill>
              </a:rPr>
              <a:t>koreografije</a:t>
            </a:r>
            <a:r>
              <a:rPr lang="en-GB" sz="2000" b="1" dirty="0" smtClean="0">
                <a:solidFill>
                  <a:schemeClr val="accent5"/>
                </a:solidFill>
              </a:rPr>
              <a:t>: </a:t>
            </a:r>
            <a:r>
              <a:rPr lang="en-GB" sz="2000" b="1" dirty="0" err="1" smtClean="0">
                <a:solidFill>
                  <a:schemeClr val="accent5"/>
                </a:solidFill>
              </a:rPr>
              <a:t>himna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špf</a:t>
            </a:r>
            <a:r>
              <a:rPr lang="en-GB" sz="2000" b="1" dirty="0" smtClean="0">
                <a:solidFill>
                  <a:schemeClr val="accent5"/>
                </a:solidFill>
              </a:rPr>
              <a:t>, hip hop, pop in </a:t>
            </a:r>
            <a:r>
              <a:rPr lang="en-GB" sz="2000" b="1" dirty="0" err="1" smtClean="0">
                <a:solidFill>
                  <a:schemeClr val="accent5"/>
                </a:solidFill>
              </a:rPr>
              <a:t>latino</a:t>
            </a:r>
            <a:r>
              <a:rPr lang="en-GB" sz="2000" b="1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en-GB" sz="2000" b="1" dirty="0" err="1" smtClean="0">
                <a:solidFill>
                  <a:schemeClr val="accent5"/>
                </a:solidFill>
              </a:rPr>
              <a:t>Nastopi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na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šolskih</a:t>
            </a:r>
            <a:r>
              <a:rPr lang="en-GB" sz="2000" b="1" dirty="0" smtClean="0">
                <a:solidFill>
                  <a:schemeClr val="accent5"/>
                </a:solidFill>
              </a:rPr>
              <a:t> in </a:t>
            </a:r>
            <a:r>
              <a:rPr lang="en-GB" sz="2000" b="1" dirty="0" err="1" smtClean="0">
                <a:solidFill>
                  <a:schemeClr val="accent5"/>
                </a:solidFill>
              </a:rPr>
              <a:t>javnih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prireditvah</a:t>
            </a:r>
            <a:endParaRPr lang="en-GB" sz="2000" b="1" dirty="0" smtClean="0">
              <a:solidFill>
                <a:schemeClr val="accent5"/>
              </a:solidFill>
            </a:endParaRPr>
          </a:p>
          <a:p>
            <a:r>
              <a:rPr lang="en-GB" sz="2000" b="1" dirty="0" err="1" smtClean="0">
                <a:solidFill>
                  <a:schemeClr val="accent5"/>
                </a:solidFill>
              </a:rPr>
              <a:t>Dejavnost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poteka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accent5"/>
                </a:solidFill>
              </a:rPr>
              <a:t>vsak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torek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od</a:t>
            </a:r>
            <a:r>
              <a:rPr lang="sl-SI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14.00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do 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  <a:r>
              <a:rPr lang="sl-SI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r>
              <a:rPr lang="sl-SI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45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ure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sl-SI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63</Words>
  <Application>Microsoft Office PowerPoint</Application>
  <PresentationFormat>Diaprojekcija na zaslonu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Gladko</vt:lpstr>
      <vt:lpstr>INTERESNA DEJAVNOST 2021/2022</vt:lpstr>
      <vt:lpstr>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2012/2013 IME PREDMETA</dc:title>
  <dc:creator>knjižko</dc:creator>
  <cp:lastModifiedBy>Špela</cp:lastModifiedBy>
  <cp:revision>34</cp:revision>
  <dcterms:created xsi:type="dcterms:W3CDTF">2012-03-13T11:16:18Z</dcterms:created>
  <dcterms:modified xsi:type="dcterms:W3CDTF">2021-09-07T12:52:35Z</dcterms:modified>
</cp:coreProperties>
</file>