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4C7B6B0-208F-4184-B28B-0C7149FA6F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C5CD878-C724-4F0E-A05E-7EBD3FD526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611E1848-B105-4096-AA3F-787AB8B76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CEE43-4F55-4F9D-94AF-F6D91105CBC0}" type="datetimeFigureOut">
              <a:rPr lang="sl-SI" smtClean="0"/>
              <a:t>5. 09. 2019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29829295-C2BF-463A-8E7B-C9B27E1EB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F1F3913-036F-435C-BE5E-273C0E4D3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A8EE-01CB-4DE6-8F28-D86C07EB394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10601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6C74CDF-E20A-4DB8-852F-5E93139AC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0D41A2F0-3C3F-4EBD-9803-5C4916CB1F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448B6ACB-CE10-4571-860F-5ABDFD162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CEE43-4F55-4F9D-94AF-F6D91105CBC0}" type="datetimeFigureOut">
              <a:rPr lang="sl-SI" smtClean="0"/>
              <a:t>5. 09. 2019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BBFF8110-7FE8-43E2-B969-50C9B6B5E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5CEA9392-F966-4479-AE66-A21E85941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A8EE-01CB-4DE6-8F28-D86C07EB394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01025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9278FD98-E41B-4231-A897-906DD8844A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F038ACA5-B8F6-43F8-9A24-547D4CDDE0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A52B0C15-A2DF-41A3-B7A1-AC003D155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CEE43-4F55-4F9D-94AF-F6D91105CBC0}" type="datetimeFigureOut">
              <a:rPr lang="sl-SI" smtClean="0"/>
              <a:t>5. 09. 2019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83327FE7-FB1F-4A52-9AF0-131F78941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A0A5FD0E-A5F1-443C-8639-BBF338EF7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A8EE-01CB-4DE6-8F28-D86C07EB394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9759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6FBF798-8A3D-49C8-B874-E18FC8D17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6A0E117-BD0E-4B94-B20C-2E8B35020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255EE317-A09F-4EB4-A591-54CDBEA84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CEE43-4F55-4F9D-94AF-F6D91105CBC0}" type="datetimeFigureOut">
              <a:rPr lang="sl-SI" smtClean="0"/>
              <a:t>5. 09. 2019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633DA5CE-EAC1-458B-B8B6-FC1E85B69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F19CD575-3F91-46A4-A5A2-BFEF3ECAD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A8EE-01CB-4DE6-8F28-D86C07EB394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93033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8D85F48-537B-44A0-B078-B90F0FB42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D8BC87E0-2EB0-4E4E-AC90-D46432E4DE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DBA90903-32EF-40DF-B557-D97058C48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CEE43-4F55-4F9D-94AF-F6D91105CBC0}" type="datetimeFigureOut">
              <a:rPr lang="sl-SI" smtClean="0"/>
              <a:t>5. 09. 2019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EE6A263-4C95-4252-A15C-578D8D0B4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8B9DCC1F-6F37-4DB0-9BCE-F4521C3EF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A8EE-01CB-4DE6-8F28-D86C07EB394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40536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8CBFBC4-DD7B-40E0-ADAC-93F8FD741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0D55FF6-1C5D-4089-98FD-307594B131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851F4F61-B9C5-490D-920B-00015D3384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51AABEDC-EF10-469D-9937-03CF75646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CEE43-4F55-4F9D-94AF-F6D91105CBC0}" type="datetimeFigureOut">
              <a:rPr lang="sl-SI" smtClean="0"/>
              <a:t>5. 09. 2019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6EE519DA-0886-4B81-8DC7-1674D76E2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4E61F474-CC23-4CF1-AB52-7CCD9D57F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A8EE-01CB-4DE6-8F28-D86C07EB394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17216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7C32F5F-8FD5-4EFD-ABBF-DB5EBA10A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E98A80E4-A2F3-4D17-8964-4658C5E521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706F22BC-7C70-4556-A81C-350E962F16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266C72C2-ECC7-4E5D-AF56-221D3DC522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CD8D2CAA-7A0A-4E1A-9D08-BB9F3CBE1A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26A2F4A9-9221-4CDC-9ED2-5AE4A6968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CEE43-4F55-4F9D-94AF-F6D91105CBC0}" type="datetimeFigureOut">
              <a:rPr lang="sl-SI" smtClean="0"/>
              <a:t>5. 09. 2019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A0602360-D062-49D6-8DF7-DCAE478E1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D6C4F346-82B5-419D-B11A-CC5ACFF2B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A8EE-01CB-4DE6-8F28-D86C07EB394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80853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08CAC53-00D1-4914-9BC3-9299B6ED0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FA0926D7-9F69-4458-A30A-1A23D8EF7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CEE43-4F55-4F9D-94AF-F6D91105CBC0}" type="datetimeFigureOut">
              <a:rPr lang="sl-SI" smtClean="0"/>
              <a:t>5. 09. 2019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1EC74F3E-0212-46FF-8AD7-743770BFA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86DA3E64-FEC3-4375-B35D-0369726C4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A8EE-01CB-4DE6-8F28-D86C07EB394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83300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2A97462A-A2E9-4775-8E32-DB1EDCA3C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CEE43-4F55-4F9D-94AF-F6D91105CBC0}" type="datetimeFigureOut">
              <a:rPr lang="sl-SI" smtClean="0"/>
              <a:t>5. 09. 2019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01D4999F-B1B8-4634-B3E3-BF913F34B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57AA9C2F-A2D9-414A-83E1-035A21FB1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A8EE-01CB-4DE6-8F28-D86C07EB394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3546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75489E2-A10C-4F25-A249-0F18EAB6C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BB62F67-4B42-4AD3-8610-47315D223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77F3DBE0-0227-4450-8BAF-761F7DF35F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66F87637-0363-4562-83EA-5572FA321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CEE43-4F55-4F9D-94AF-F6D91105CBC0}" type="datetimeFigureOut">
              <a:rPr lang="sl-SI" smtClean="0"/>
              <a:t>5. 09. 2019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D0CB444D-23AA-4D14-A2CC-0B57F28BE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61DFC890-6F20-4D4D-ABE7-A870A5DC7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A8EE-01CB-4DE6-8F28-D86C07EB394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71200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FBF2309-912B-4C25-83EF-83CE00161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48BFADE4-55B0-49FD-B708-9740A540F4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951FE8CC-E441-4601-9910-C0B351A0C9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43E85416-FF46-462C-BFC1-A9D325612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CEE43-4F55-4F9D-94AF-F6D91105CBC0}" type="datetimeFigureOut">
              <a:rPr lang="sl-SI" smtClean="0"/>
              <a:t>5. 09. 2019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29AF9BAA-AC29-4423-A5B6-B147CEC45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722645FE-33F0-4E80-868D-CBFCC8D0B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A8EE-01CB-4DE6-8F28-D86C07EB394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26028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DA28B666-59A0-4A14-A3B3-BC580B291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F6705361-3428-400C-A226-CF7F7896D3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AE9363B-FAF3-43A3-A0AC-262BD6BCA1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CEE43-4F55-4F9D-94AF-F6D91105CBC0}" type="datetimeFigureOut">
              <a:rPr lang="sl-SI" smtClean="0"/>
              <a:t>5. 09. 2019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B74236C4-DD93-4B06-82DF-50E4CBC4C1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457355D3-8049-4B1C-8394-C1A0FB6740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3A8EE-01CB-4DE6-8F28-D86C07EB394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19699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EF67181-CCE1-41B9-84A9-2A61F32D78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INTERESNA DEJAVNOST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10CB283-6A31-4B5A-9F38-EA8A508C25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sz="6600" b="1" dirty="0"/>
              <a:t>ROKOMET</a:t>
            </a:r>
          </a:p>
          <a:p>
            <a:r>
              <a:rPr lang="sl-SI" sz="6600" dirty="0"/>
              <a:t> </a:t>
            </a:r>
            <a:endParaRPr lang="sl-SI" sz="6600" b="1" dirty="0"/>
          </a:p>
        </p:txBody>
      </p:sp>
    </p:spTree>
    <p:extLst>
      <p:ext uri="{BB962C8B-B14F-4D97-AF65-F5344CB8AC3E}">
        <p14:creationId xmlns:p14="http://schemas.microsoft.com/office/powerpoint/2010/main" val="814456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E2988D5-4088-4DDE-9583-05FE388B7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INTERESNA DEJAVNOST: ROKOMET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1372763-E028-4BCF-9999-4CE8A172E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Mentorica: Silva Mesojedec</a:t>
            </a:r>
          </a:p>
          <a:p>
            <a:r>
              <a:rPr lang="sl-SI" dirty="0"/>
              <a:t>Število ur v šolskem letu (1.-5.r): do 20</a:t>
            </a:r>
          </a:p>
          <a:p>
            <a:r>
              <a:rPr lang="sl-SI" dirty="0"/>
              <a:t>Število ur v šolskem letu (6.-9.r): do 30</a:t>
            </a:r>
          </a:p>
          <a:p>
            <a:r>
              <a:rPr lang="sl-SI" dirty="0"/>
              <a:t>Čas izvedbe (1.-5.r): četrtek, 16-17h</a:t>
            </a:r>
          </a:p>
          <a:p>
            <a:r>
              <a:rPr lang="sl-SI" dirty="0"/>
              <a:t>Čas izvedbe (6.-9.r): četrtek, 17-18:30h</a:t>
            </a:r>
          </a:p>
          <a:p>
            <a:r>
              <a:rPr lang="sl-SI" dirty="0"/>
              <a:t>Posebna oprema: športna oprema, športni copati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ABD5274E-9245-4D38-B1F7-DAE3EAE384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3253" y="1690688"/>
            <a:ext cx="2685089" cy="3798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645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15914AE-8690-4378-A25E-CD37A960B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CILJI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E63B9C9-F7AC-401F-B23F-3735673D1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/>
              <a:t>(1.-5.r)</a:t>
            </a:r>
          </a:p>
          <a:p>
            <a:r>
              <a:rPr lang="sl-SI" dirty="0"/>
              <a:t>spoznavanje in odkrivanje elementov rokometne igre skozi igro z žogo</a:t>
            </a:r>
          </a:p>
          <a:p>
            <a:r>
              <a:rPr lang="sl-SI" dirty="0"/>
              <a:t>osvajanje znanja na zabaven in otroku prijazen način</a:t>
            </a:r>
          </a:p>
          <a:p>
            <a:pPr marL="0" indent="0">
              <a:buNone/>
            </a:pPr>
            <a:r>
              <a:rPr lang="sl-SI" dirty="0"/>
              <a:t>(6.-9.r)</a:t>
            </a:r>
          </a:p>
          <a:p>
            <a:r>
              <a:rPr lang="sl-SI" dirty="0"/>
              <a:t>utrjevanje in nadgrajevanje rokometnih pravil in igre</a:t>
            </a:r>
          </a:p>
          <a:p>
            <a:r>
              <a:rPr lang="sl-SI" dirty="0"/>
              <a:t>pridobivanje izkušenj na šolskih tekmovanjih</a:t>
            </a:r>
          </a:p>
          <a:p>
            <a:endParaRPr lang="sl-SI" dirty="0"/>
          </a:p>
          <a:p>
            <a:endParaRPr lang="sl-SI" dirty="0"/>
          </a:p>
          <a:p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3156619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D4512D0-3133-4BCE-AA44-35F90E00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VSEBINE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FF965D6-A584-4776-97BA-E6436F981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/>
              <a:t>(1.-5.r)</a:t>
            </a:r>
          </a:p>
          <a:p>
            <a:r>
              <a:rPr lang="sl-SI" dirty="0"/>
              <a:t>učenje osnovnih veščin z žogo</a:t>
            </a:r>
          </a:p>
          <a:p>
            <a:r>
              <a:rPr lang="sl-SI" dirty="0"/>
              <a:t>učenje </a:t>
            </a:r>
            <a:r>
              <a:rPr lang="sl-SI" dirty="0" err="1"/>
              <a:t>fairplay</a:t>
            </a:r>
            <a:r>
              <a:rPr lang="sl-SI" dirty="0"/>
              <a:t>-a</a:t>
            </a:r>
          </a:p>
          <a:p>
            <a:pPr marL="0" indent="0">
              <a:buNone/>
            </a:pPr>
            <a:r>
              <a:rPr lang="sl-SI" dirty="0"/>
              <a:t>(6.-9.r)</a:t>
            </a:r>
          </a:p>
          <a:p>
            <a:r>
              <a:rPr lang="sl-SI" dirty="0"/>
              <a:t>učenje rokometne igre kot kolektivni šport</a:t>
            </a:r>
          </a:p>
          <a:p>
            <a:r>
              <a:rPr lang="sl-SI" dirty="0"/>
              <a:t>udeležba na šolskih tekmovanjih in učenje </a:t>
            </a:r>
            <a:r>
              <a:rPr lang="sl-SI" dirty="0" err="1"/>
              <a:t>fairplay</a:t>
            </a:r>
            <a:r>
              <a:rPr lang="sl-SI"/>
              <a:t>-a</a:t>
            </a: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63052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136</Words>
  <Application>Microsoft Office PowerPoint</Application>
  <PresentationFormat>Širokozaslonsko</PresentationFormat>
  <Paragraphs>25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Officeova tema</vt:lpstr>
      <vt:lpstr>INTERESNA DEJAVNOST</vt:lpstr>
      <vt:lpstr>INTERESNA DEJAVNOST: ROKOMET</vt:lpstr>
      <vt:lpstr>CILJI</vt:lpstr>
      <vt:lpstr>VSEBINE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INTERESNA DEJAVNOST</dc:title>
  <dc:creator>Bojan Mesojedec</dc:creator>
  <cp:lastModifiedBy>Andrej Kovačič</cp:lastModifiedBy>
  <cp:revision>4</cp:revision>
  <dcterms:created xsi:type="dcterms:W3CDTF">2018-09-02T15:18:25Z</dcterms:created>
  <dcterms:modified xsi:type="dcterms:W3CDTF">2019-09-05T05:11:29Z</dcterms:modified>
</cp:coreProperties>
</file>