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30.8.2019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/>
          </a:bodyPr>
          <a:lstStyle/>
          <a:p>
            <a:r>
              <a:rPr lang="sl-SI" dirty="0" smtClean="0"/>
              <a:t>INTERESNA DEJAVNOST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RAČUNALNIŠTVO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RaČUNALNIŠTVO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sl-SI" dirty="0" smtClean="0"/>
              <a:t>Vsebina predmeta: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sl-SI" dirty="0"/>
              <a:t>p</a:t>
            </a:r>
            <a:r>
              <a:rPr lang="sl-SI" dirty="0" smtClean="0"/>
              <a:t>ridobivanje osnovnih znanj o računalniku in njegovi uporabi v nadaljnjem izobraževanju,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reševanje </a:t>
            </a:r>
            <a:r>
              <a:rPr lang="sl-SI" dirty="0"/>
              <a:t>problemov, </a:t>
            </a:r>
          </a:p>
          <a:p>
            <a:pPr>
              <a:lnSpc>
                <a:spcPct val="150000"/>
              </a:lnSpc>
            </a:pPr>
            <a:r>
              <a:rPr lang="sl-SI" dirty="0"/>
              <a:t>algoritmi, </a:t>
            </a:r>
          </a:p>
          <a:p>
            <a:pPr>
              <a:lnSpc>
                <a:spcPct val="150000"/>
              </a:lnSpc>
            </a:pPr>
            <a:r>
              <a:rPr lang="sl-SI" dirty="0"/>
              <a:t>programi, </a:t>
            </a:r>
          </a:p>
          <a:p>
            <a:pPr>
              <a:lnSpc>
                <a:spcPct val="150000"/>
              </a:lnSpc>
            </a:pPr>
            <a:r>
              <a:rPr lang="sl-SI" dirty="0"/>
              <a:t>podatki, </a:t>
            </a:r>
          </a:p>
          <a:p>
            <a:pPr>
              <a:lnSpc>
                <a:spcPct val="150000"/>
              </a:lnSpc>
            </a:pPr>
            <a:r>
              <a:rPr lang="sl-SI" dirty="0"/>
              <a:t>komunikacija in storitve. </a:t>
            </a:r>
          </a:p>
        </p:txBody>
      </p:sp>
      <p:pic>
        <p:nvPicPr>
          <p:cNvPr id="1030" name="Picture 6" descr="Povezana slik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9" t="8368" r="9707" b="5160"/>
          <a:stretch/>
        </p:blipFill>
        <p:spPr bwMode="auto">
          <a:xfrm>
            <a:off x="4572000" y="3501008"/>
            <a:ext cx="40324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RAČUNALNIŠTVO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sl-SI" dirty="0"/>
              <a:t>namenjen </a:t>
            </a:r>
            <a:r>
              <a:rPr lang="sl-SI"/>
              <a:t>učencem </a:t>
            </a:r>
            <a:r>
              <a:rPr lang="sl-SI" dirty="0"/>
              <a:t>7</a:t>
            </a:r>
            <a:r>
              <a:rPr lang="sl-SI" smtClean="0"/>
              <a:t>., </a:t>
            </a:r>
            <a:r>
              <a:rPr lang="sl-SI" dirty="0"/>
              <a:t>8</a:t>
            </a:r>
            <a:r>
              <a:rPr lang="sl-SI" smtClean="0"/>
              <a:t>. </a:t>
            </a:r>
            <a:r>
              <a:rPr lang="sl-SI" dirty="0" smtClean="0"/>
              <a:t>in 9. </a:t>
            </a:r>
            <a:r>
              <a:rPr lang="sl-SI" dirty="0"/>
              <a:t>razreda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sl-SI" dirty="0"/>
              <a:t>predvideno št. ur 25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sl-SI" dirty="0" smtClean="0"/>
              <a:t>četrtek, </a:t>
            </a:r>
            <a:r>
              <a:rPr lang="sl-SI" dirty="0"/>
              <a:t>6. šolska ura</a:t>
            </a:r>
          </a:p>
          <a:p>
            <a:pPr marL="114300" indent="0">
              <a:buNone/>
            </a:pPr>
            <a:endParaRPr lang="sl-SI" dirty="0" smtClean="0"/>
          </a:p>
        </p:txBody>
      </p:sp>
      <p:pic>
        <p:nvPicPr>
          <p:cNvPr id="3076" name="Picture 4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2882751" cy="172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7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121</TotalTime>
  <Words>57</Words>
  <Application>Microsoft Office PowerPoint</Application>
  <PresentationFormat>Diaprojekcija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Lekarnar</vt:lpstr>
      <vt:lpstr>INTERESNA DEJAVNOST</vt:lpstr>
      <vt:lpstr>RaČUNALNIŠTVO</vt:lpstr>
      <vt:lpstr>RAČUNALNIŠTVO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Bojan</cp:lastModifiedBy>
  <cp:revision>20</cp:revision>
  <dcterms:created xsi:type="dcterms:W3CDTF">2012-03-13T11:16:18Z</dcterms:created>
  <dcterms:modified xsi:type="dcterms:W3CDTF">2019-08-30T12:04:58Z</dcterms:modified>
</cp:coreProperties>
</file>