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219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659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05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263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206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625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8172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5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5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6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448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59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32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63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848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715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B6C-3FC2-4069-A6C5-FBE89D566596}" type="datetimeFigureOut">
              <a:rPr lang="sl-SI" smtClean="0"/>
              <a:t>3. 09. 2019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91F3E8-B916-4B83-BB0C-2347C693F0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703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22513" y="505097"/>
            <a:ext cx="11286309" cy="3004866"/>
          </a:xfrm>
        </p:spPr>
        <p:txBody>
          <a:bodyPr>
            <a:normAutofit fontScale="90000"/>
          </a:bodyPr>
          <a:lstStyle/>
          <a:p>
            <a:pPr algn="l"/>
            <a:r>
              <a:rPr lang="sl-SI" sz="2400" b="1" i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IME INTERESNE DEJAVNOSTI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: Razvedrilni krožek</a:t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i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IZVAJALKA: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Helena </a:t>
            </a: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idmar</a:t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i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ZA KOGA: </a:t>
            </a: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z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 učence 4. in 5. razredov</a:t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i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KDAJ:</a:t>
            </a: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petek, 6. šolsko uro</a:t>
            </a:r>
            <a:b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KJE: telovadnica ali igrišče</a:t>
            </a:r>
            <a: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l-SI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sl-SI" sz="24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sl-SI" sz="24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22513" y="3619454"/>
            <a:ext cx="11190515" cy="2790053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latin typeface="Comic Sans MS" panose="030F0702030302020204" pitchFamily="66" charset="0"/>
              </a:rPr>
              <a:t>DEJAVNOSTI: Med dvema ognjema in druge igre za </a:t>
            </a:r>
            <a:r>
              <a:rPr lang="sl-SI" sz="2400" b="1" smtClean="0">
                <a:latin typeface="Comic Sans MS" panose="030F0702030302020204" pitchFamily="66" charset="0"/>
              </a:rPr>
              <a:t>razvedrilo </a:t>
            </a:r>
            <a:r>
              <a:rPr lang="sl-SI" sz="2400" b="1" smtClean="0">
                <a:latin typeface="Comic Sans MS" panose="030F0702030302020204" pitchFamily="66" charset="0"/>
              </a:rPr>
              <a:t>in sprostitev na </a:t>
            </a:r>
            <a:r>
              <a:rPr lang="sl-SI" sz="2400" b="1" dirty="0" smtClean="0">
                <a:latin typeface="Comic Sans MS" panose="030F0702030302020204" pitchFamily="66" charset="0"/>
              </a:rPr>
              <a:t>koncu tedna</a:t>
            </a:r>
          </a:p>
          <a:p>
            <a:pPr algn="l"/>
            <a:endParaRPr lang="sl-SI" sz="2400" b="1" dirty="0" smtClean="0">
              <a:latin typeface="Comic Sans MS" panose="030F0702030302020204" pitchFamily="66" charset="0"/>
            </a:endParaRPr>
          </a:p>
          <a:p>
            <a:pPr algn="l"/>
            <a:endParaRPr lang="sl-SI" sz="2400" b="1" dirty="0">
              <a:latin typeface="Comic Sans MS" panose="030F0702030302020204" pitchFamily="66" charset="0"/>
            </a:endParaRPr>
          </a:p>
          <a:p>
            <a:pPr algn="l"/>
            <a:r>
              <a:rPr lang="sl-SI" sz="2400" b="1" dirty="0" smtClean="0">
                <a:latin typeface="Comic Sans MS" panose="030F0702030302020204" pitchFamily="66" charset="0"/>
              </a:rPr>
              <a:t>CILJI: sprostitev, razvedrilo, razvijanje telesnih sposobnosti</a:t>
            </a:r>
            <a:endParaRPr lang="sl-SI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796</TotalTime>
  <Words>30</Words>
  <Application>Microsoft Office PowerPoint</Application>
  <PresentationFormat>Širokozaslonsko</PresentationFormat>
  <Paragraphs>5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Comic Sans MS</vt:lpstr>
      <vt:lpstr>Wingdings 3</vt:lpstr>
      <vt:lpstr>Šelest</vt:lpstr>
      <vt:lpstr>IME INTERESNE DEJAVNOSTI: Razvedrilni krožek  IZVAJALKA: Helena Vidmar  ZA KOGA: za učence 4. in 5. razredov  KDAJ: petek, 6. šolsko uro  KJE: telovadnica ali igrišče  </vt:lpstr>
    </vt:vector>
  </TitlesOfParts>
  <Company>MIZS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INTERESNE DEJAVNOSTI: RAZVEDRILNI KROŽEK IZVAJALKA: HELENA VIDMAR ZA KOGA: ZA UČENCE 4. IN 5. RAZREDOV</dc:title>
  <dc:creator>Helena</dc:creator>
  <cp:lastModifiedBy>Helena Vidmar</cp:lastModifiedBy>
  <cp:revision>4</cp:revision>
  <dcterms:created xsi:type="dcterms:W3CDTF">2019-09-01T19:02:26Z</dcterms:created>
  <dcterms:modified xsi:type="dcterms:W3CDTF">2019-09-03T19:05:22Z</dcterms:modified>
</cp:coreProperties>
</file>