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http://www.stmarkscarmel.org/clientimages/29184/images/singer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5" y="424369"/>
            <a:ext cx="4028487" cy="26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00808" y="2407298"/>
            <a:ext cx="10151705" cy="3778898"/>
          </a:xfrm>
        </p:spPr>
        <p:txBody>
          <a:bodyPr>
            <a:normAutofit fontScale="90000"/>
          </a:bodyPr>
          <a:lstStyle/>
          <a:p>
            <a:r>
              <a:rPr lang="sl-SI" sz="3600" dirty="0" smtClean="0"/>
              <a:t>IZVAJALEC: </a:t>
            </a:r>
            <a:r>
              <a:rPr lang="sl-SI" sz="3600" b="1" dirty="0" smtClean="0"/>
              <a:t>Irena </a:t>
            </a:r>
            <a:r>
              <a:rPr lang="sl-SI" sz="3600" b="1" dirty="0" err="1" smtClean="0"/>
              <a:t>Strazberger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ŠTEVILO UR: 1. razred 35 ur</a:t>
            </a:r>
            <a:br>
              <a:rPr lang="sl-SI" sz="3600" dirty="0" smtClean="0"/>
            </a:br>
            <a:r>
              <a:rPr lang="sl-SI" sz="3600" dirty="0"/>
              <a:t> </a:t>
            </a:r>
            <a:r>
              <a:rPr lang="sl-SI" sz="3600" dirty="0" smtClean="0"/>
              <a:t>                    2. razred 35 ur</a:t>
            </a:r>
            <a:br>
              <a:rPr lang="sl-SI" sz="3600" dirty="0" smtClean="0"/>
            </a:br>
            <a:r>
              <a:rPr lang="sl-SI" sz="3600" dirty="0" smtClean="0"/>
              <a:t>ČAS IZVAJANJA: </a:t>
            </a:r>
            <a:r>
              <a:rPr lang="sl-SI" sz="3600" b="1" dirty="0" smtClean="0"/>
              <a:t> 1. </a:t>
            </a:r>
            <a:r>
              <a:rPr lang="sl-SI" sz="3600" b="1" dirty="0" err="1" smtClean="0"/>
              <a:t>razred,ponedeljek</a:t>
            </a:r>
            <a:r>
              <a:rPr lang="sl-SI" sz="3600" b="1" dirty="0" smtClean="0"/>
              <a:t> 5.šolsko uro</a:t>
            </a:r>
            <a:br>
              <a:rPr lang="sl-SI" sz="3600" b="1" dirty="0" smtClean="0"/>
            </a:br>
            <a:r>
              <a:rPr lang="sl-SI" sz="3600" b="1" dirty="0"/>
              <a:t> </a:t>
            </a:r>
            <a:r>
              <a:rPr lang="sl-SI" sz="3600" b="1" dirty="0" smtClean="0"/>
              <a:t>                              2. razred, sreda 5.šolsko uro</a:t>
            </a:r>
            <a:endParaRPr lang="sl-SI" sz="36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702629" y="1091682"/>
            <a:ext cx="8323680" cy="1847461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OPZ ZA 1. IN 2. RAZRED</a:t>
            </a:r>
            <a:endParaRPr lang="sl-SI" sz="4000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1455576" y="1654067"/>
            <a:ext cx="10534260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sl-SI" sz="32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sz="4000" b="1" dirty="0">
                <a:latin typeface="Baskerville Old Face" panose="02020602080505020303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endParaRPr lang="sl-SI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l-SI" dirty="0">
                <a:latin typeface="Tahoma" panose="020B0604030504040204" pitchFamily="34" charset="0"/>
                <a:ea typeface="Times New Roman" panose="02020603050405020304" pitchFamily="18" charset="0"/>
              </a:rPr>
              <a:t> </a:t>
            </a:r>
            <a:endParaRPr lang="sl-SI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006911" y="520648"/>
            <a:ext cx="781997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l-SI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skerville Old Face" panose="02020602080505020303" pitchFamily="18" charset="0"/>
              </a:rPr>
              <a:t>OPREDELITEV INTERESNE DEJAVNOSTI</a:t>
            </a:r>
            <a:endParaRPr lang="sl-SI" sz="4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2519680" y="1920240"/>
            <a:ext cx="8920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000" b="1" dirty="0" smtClean="0"/>
              <a:t>Zborovsko </a:t>
            </a:r>
            <a:r>
              <a:rPr lang="sl-SI" sz="2000" b="1" dirty="0"/>
              <a:t>petje je ustvarjalno poustvarjalna umetniška dejavnost, ki posreduje posebne glasbene vrednote v šolskem in zunajšolskem prostoru, </a:t>
            </a:r>
            <a:r>
              <a:rPr lang="sl-SI" sz="2000" b="1" dirty="0" smtClean="0"/>
              <a:t>pevcem </a:t>
            </a:r>
            <a:r>
              <a:rPr lang="sl-SI" sz="2000" b="1" dirty="0"/>
              <a:t>razvija višjo raven estetske občutljivosti in odgovornosti do kulture okolja. </a:t>
            </a:r>
            <a:r>
              <a:rPr lang="sl-SI" sz="2000" b="1" dirty="0" smtClean="0"/>
              <a:t>Pri </a:t>
            </a:r>
            <a:r>
              <a:rPr lang="sl-SI" sz="2000" b="1" dirty="0"/>
              <a:t>zborovskem petju se razvijajo posameznikove sposobnosti, spretnosti in znanja, ki pevca usmerjajo v sprejemanje, doživljanje in izražanje muzikalnosti. Petje v pevskem zboru seznanja z lepoto slovenske ljudske in umetne zborovske pesmi ter pesmi drugih </a:t>
            </a:r>
            <a:r>
              <a:rPr lang="sl-SI" sz="2000" b="1" dirty="0" smtClean="0"/>
              <a:t>narodov in </a:t>
            </a:r>
            <a:r>
              <a:rPr lang="sl-SI" sz="2000" b="1" dirty="0"/>
              <a:t>pevce usposablja za skupinsko glasbeno umetniško poustvarjanje. Intenzivno razvija glasovne in muzikalne sposobnosti, omogoča praktično spoznavanje glasbeno-teoretičnih in oblikovnih zakonitosti ter pridobivanje glasbenega besednjaka in pojmov</a:t>
            </a:r>
            <a:r>
              <a:rPr lang="sl-SI" sz="2000" b="1" dirty="0" smtClean="0"/>
              <a:t>.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33538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t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116</Words>
  <Application>Microsoft Office PowerPoint</Application>
  <PresentationFormat>Širokozaslonsko</PresentationFormat>
  <Paragraphs>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10" baseType="lpstr">
      <vt:lpstr>Arial</vt:lpstr>
      <vt:lpstr>Baskerville Old Face</vt:lpstr>
      <vt:lpstr>Calibri</vt:lpstr>
      <vt:lpstr>Century Gothic</vt:lpstr>
      <vt:lpstr>Tahoma</vt:lpstr>
      <vt:lpstr>Times New Roman</vt:lpstr>
      <vt:lpstr>Wingdings 3</vt:lpstr>
      <vt:lpstr>Jata</vt:lpstr>
      <vt:lpstr>IZVAJALEC: Irena Strazberger ŠTEVILO UR: 1. razred 35 ur                      2. razred 35 ur ČAS IZVAJANJA:  1. razred,ponedeljek 5.šolsko uro                                2. razred, sreda 5.šolsko uro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IZVAJALEC: Irena Strazberger ŠTEVILO UR: 1. razred 35 ur                      2. razred 35 ur ČAS IZVAJANJA: za 1. razred od 12.15 - 1</dc:title>
  <dc:creator>Učitelj</dc:creator>
  <cp:lastModifiedBy>Irena</cp:lastModifiedBy>
  <cp:revision>7</cp:revision>
  <dcterms:created xsi:type="dcterms:W3CDTF">2018-08-30T06:35:08Z</dcterms:created>
  <dcterms:modified xsi:type="dcterms:W3CDTF">2019-08-30T06:35:08Z</dcterms:modified>
</cp:coreProperties>
</file>