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30. 08. 2019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30. 08. 2019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30. 08. 2019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30. 08. 2019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30. 08. 2019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30. 08. 2019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30. 08. 2019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30. 08. 2019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30. 08. 2019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30. 08. 2019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549-3836-4E58-9024-FCEA144AD626}" type="datetimeFigureOut">
              <a:rPr lang="sl-SI" smtClean="0"/>
              <a:t>30. 08. 2019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15D0549-3836-4E58-9024-FCEA144AD626}" type="datetimeFigureOut">
              <a:rPr lang="sl-SI" smtClean="0"/>
              <a:t>30. 08. 2019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8AF64A0-98B9-40C1-A33E-BD5286B85A15}" type="slidenum">
              <a:rPr lang="sl-SI" smtClean="0"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Interesna dejavnost </a:t>
            </a:r>
            <a:br>
              <a:rPr lang="sl-SI" dirty="0" smtClean="0"/>
            </a:br>
            <a:r>
              <a:rPr lang="sl-SI" dirty="0" smtClean="0"/>
              <a:t>       </a:t>
            </a:r>
            <a:r>
              <a:rPr lang="sl-SI" b="1" dirty="0" smtClean="0">
                <a:solidFill>
                  <a:srgbClr val="00B050"/>
                </a:solidFill>
              </a:rPr>
              <a:t>MLADI </a:t>
            </a:r>
            <a:r>
              <a:rPr lang="sl-SI" b="1" dirty="0" smtClean="0">
                <a:solidFill>
                  <a:srgbClr val="00B050"/>
                </a:solidFill>
              </a:rPr>
              <a:t>POHODNIK</a:t>
            </a:r>
            <a:endParaRPr lang="sl-SI" b="1" dirty="0">
              <a:solidFill>
                <a:srgbClr val="00B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899592" y="1988840"/>
            <a:ext cx="5904656" cy="372616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endParaRPr lang="sl-SI" sz="2000" dirty="0" smtClean="0"/>
          </a:p>
          <a:p>
            <a:pPr marL="68580" indent="0">
              <a:buNone/>
            </a:pPr>
            <a:r>
              <a:rPr lang="sl-SI" sz="2000" dirty="0" smtClean="0"/>
              <a:t>Mentor</a:t>
            </a:r>
            <a:r>
              <a:rPr lang="sl-SI" sz="2000" dirty="0" smtClean="0"/>
              <a:t>: učiteljica </a:t>
            </a:r>
            <a:r>
              <a:rPr lang="sl-SI" sz="2000" dirty="0"/>
              <a:t>A</a:t>
            </a:r>
            <a:r>
              <a:rPr lang="sl-SI" sz="2000" dirty="0" smtClean="0"/>
              <a:t>nita  Vidmar Slana</a:t>
            </a:r>
          </a:p>
          <a:p>
            <a:pPr marL="68580" indent="0">
              <a:buNone/>
            </a:pPr>
            <a:r>
              <a:rPr lang="sl-SI" sz="2000" dirty="0" smtClean="0"/>
              <a:t>Število ur v šolskem letu: </a:t>
            </a:r>
            <a:r>
              <a:rPr lang="sl-SI" sz="2000" dirty="0" smtClean="0"/>
              <a:t>35</a:t>
            </a:r>
            <a:endParaRPr lang="sl-SI" sz="2000" dirty="0" smtClean="0"/>
          </a:p>
          <a:p>
            <a:pPr marL="68580" indent="0">
              <a:buNone/>
            </a:pPr>
            <a:r>
              <a:rPr lang="sl-SI" sz="2000" dirty="0" smtClean="0">
                <a:solidFill>
                  <a:srgbClr val="00B050"/>
                </a:solidFill>
              </a:rPr>
              <a:t>Kraj izvedbe</a:t>
            </a:r>
            <a:r>
              <a:rPr lang="sl-SI" sz="2000" dirty="0" smtClean="0"/>
              <a:t>: Šmarjeta z </a:t>
            </a:r>
            <a:r>
              <a:rPr lang="sl-SI" sz="2000" dirty="0" smtClean="0"/>
              <a:t>okolico – Po dolini šmarješki nas vodi korak</a:t>
            </a:r>
            <a:endParaRPr lang="sl-SI" sz="2000" dirty="0" smtClean="0"/>
          </a:p>
          <a:p>
            <a:pPr marL="68580" indent="0">
              <a:buNone/>
            </a:pPr>
            <a:r>
              <a:rPr lang="sl-SI" sz="2000" dirty="0" smtClean="0">
                <a:solidFill>
                  <a:srgbClr val="00B050"/>
                </a:solidFill>
              </a:rPr>
              <a:t>Čas izvedbe</a:t>
            </a:r>
            <a:r>
              <a:rPr lang="sl-SI" sz="2000" dirty="0" smtClean="0"/>
              <a:t>: </a:t>
            </a:r>
            <a:r>
              <a:rPr lang="sl-SI" sz="2000" dirty="0" smtClean="0"/>
              <a:t>tretj</a:t>
            </a:r>
            <a:r>
              <a:rPr lang="sl-SI" sz="2000" dirty="0" smtClean="0"/>
              <a:t>i </a:t>
            </a:r>
            <a:r>
              <a:rPr lang="sl-SI" sz="2000" dirty="0" smtClean="0"/>
              <a:t>četrtek v mesecu, pričetek </a:t>
            </a:r>
            <a:r>
              <a:rPr lang="sl-SI" sz="2000" dirty="0" smtClean="0"/>
              <a:t>15.00 </a:t>
            </a:r>
            <a:r>
              <a:rPr lang="sl-SI" sz="2000" dirty="0" smtClean="0"/>
              <a:t>(trajanje odvisno od cilja)</a:t>
            </a:r>
          </a:p>
          <a:p>
            <a:pPr marL="68580" indent="0">
              <a:buNone/>
            </a:pPr>
            <a:r>
              <a:rPr lang="sl-SI" sz="2000" dirty="0" smtClean="0"/>
              <a:t>ID je namenjena učencem od </a:t>
            </a:r>
            <a:r>
              <a:rPr lang="sl-SI" sz="2000" dirty="0" smtClean="0"/>
              <a:t>2.- </a:t>
            </a:r>
            <a:r>
              <a:rPr lang="sl-SI" sz="2000" dirty="0"/>
              <a:t>5</a:t>
            </a:r>
            <a:r>
              <a:rPr lang="sl-SI" sz="2000" dirty="0" smtClean="0"/>
              <a:t>. </a:t>
            </a:r>
            <a:r>
              <a:rPr lang="sl-SI" sz="2000" dirty="0" smtClean="0"/>
              <a:t>razreda</a:t>
            </a:r>
          </a:p>
          <a:p>
            <a:pPr marL="68580" indent="0">
              <a:buNone/>
            </a:pPr>
            <a:r>
              <a:rPr lang="sl-SI" sz="2000" dirty="0" smtClean="0"/>
              <a:t>Posebna oprema: ni potrebna, le oblačila, usklajena z vremenom, </a:t>
            </a:r>
            <a:r>
              <a:rPr lang="sl-SI" sz="2000" dirty="0" smtClean="0"/>
              <a:t>nahrbtnik z vodo in jabolkom.            </a:t>
            </a:r>
            <a:endParaRPr lang="sl-SI" sz="2000" dirty="0" smtClean="0"/>
          </a:p>
          <a:p>
            <a:endParaRPr lang="sl-SI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734" y="548680"/>
            <a:ext cx="3986157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5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76672"/>
            <a:ext cx="2394966" cy="1915609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                               </a:t>
            </a:r>
            <a:r>
              <a:rPr lang="sl-SI" sz="4800" dirty="0" smtClean="0">
                <a:solidFill>
                  <a:srgbClr val="92D050"/>
                </a:solidFill>
              </a:rPr>
              <a:t>PREDSTAVITEV</a:t>
            </a:r>
            <a:endParaRPr lang="sl-SI" sz="4800" dirty="0">
              <a:solidFill>
                <a:srgbClr val="92D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584820" y="1731640"/>
            <a:ext cx="7949580" cy="3929608"/>
          </a:xfrm>
        </p:spPr>
        <p:txBody>
          <a:bodyPr>
            <a:normAutofit/>
          </a:bodyPr>
          <a:lstStyle/>
          <a:p>
            <a:endParaRPr lang="sl-SI" dirty="0" smtClean="0"/>
          </a:p>
          <a:p>
            <a:endParaRPr lang="sl-SI" dirty="0"/>
          </a:p>
          <a:p>
            <a:r>
              <a:rPr lang="sl-SI" dirty="0" smtClean="0"/>
              <a:t>Z učenci bomo </a:t>
            </a:r>
            <a:r>
              <a:rPr lang="sl-SI" b="1" dirty="0" smtClean="0"/>
              <a:t>prehodili okolico </a:t>
            </a:r>
            <a:r>
              <a:rPr lang="sl-SI" b="1" dirty="0" smtClean="0"/>
              <a:t>Šmarjete</a:t>
            </a:r>
            <a:r>
              <a:rPr lang="sl-SI" dirty="0" smtClean="0"/>
              <a:t>. Septembra bomo imeli spoznavno srečanje, kjer se bomo  pogovorili o pohodniških pravilih. V naslednjih mesecih bomo  sledili knjižici Po dolini šmarješki nas vodi korak.</a:t>
            </a:r>
          </a:p>
          <a:p>
            <a:r>
              <a:rPr lang="sl-SI" dirty="0" smtClean="0"/>
              <a:t>Obvestila o  smeri in trajanju pohoda bodo v tekočem tednu prejeli udeleženci preko poverjenika za pohode v razredu.</a:t>
            </a:r>
            <a:endParaRPr lang="sl-SI" dirty="0" smtClean="0"/>
          </a:p>
          <a:p>
            <a:r>
              <a:rPr lang="sl-SI" dirty="0" smtClean="0"/>
              <a:t>Učenci tekmujejo za </a:t>
            </a:r>
            <a:r>
              <a:rPr lang="sl-SI" b="1" dirty="0" smtClean="0"/>
              <a:t>priznanje</a:t>
            </a:r>
            <a:r>
              <a:rPr lang="sl-SI" dirty="0" smtClean="0"/>
              <a:t> Šmarješki škrat (vsaj 80% udeležba).  </a:t>
            </a:r>
          </a:p>
          <a:p>
            <a:r>
              <a:rPr lang="sl-SI" b="1" dirty="0" smtClean="0"/>
              <a:t>Vabljeni tudi starši,</a:t>
            </a:r>
            <a:r>
              <a:rPr lang="sl-SI" dirty="0" smtClean="0"/>
              <a:t> sorodniki.</a:t>
            </a:r>
          </a:p>
          <a:p>
            <a:r>
              <a:rPr lang="sl-SI" dirty="0" smtClean="0"/>
              <a:t>Cilji</a:t>
            </a:r>
            <a:r>
              <a:rPr lang="sl-SI" b="1" dirty="0" smtClean="0">
                <a:solidFill>
                  <a:srgbClr val="92D050"/>
                </a:solidFill>
              </a:rPr>
              <a:t>: gibanje, druženje, vztrajnost, solidarnost, spoštovanje potreb skupine, pridobivanje telesne kondicije,…</a:t>
            </a:r>
            <a:endParaRPr lang="sl-SI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87355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82</TotalTime>
  <Words>164</Words>
  <Application>Microsoft Office PowerPoint</Application>
  <PresentationFormat>Diaprojekcija na zaslonu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Arial Narrow</vt:lpstr>
      <vt:lpstr>Horizont</vt:lpstr>
      <vt:lpstr>Interesna dejavnost         MLADI POHODNIK</vt:lpstr>
      <vt:lpstr>                               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x</dc:creator>
  <cp:lastModifiedBy>Anita Vidmar Slana</cp:lastModifiedBy>
  <cp:revision>12</cp:revision>
  <dcterms:created xsi:type="dcterms:W3CDTF">2018-08-29T16:53:30Z</dcterms:created>
  <dcterms:modified xsi:type="dcterms:W3CDTF">2019-08-30T05:30:25Z</dcterms:modified>
</cp:coreProperties>
</file>