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96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89213" y="802105"/>
            <a:ext cx="8915399" cy="5101557"/>
          </a:xfrm>
        </p:spPr>
        <p:txBody>
          <a:bodyPr>
            <a:normAutofit fontScale="92500" lnSpcReduction="20000"/>
          </a:bodyPr>
          <a:lstStyle/>
          <a:p>
            <a:r>
              <a:rPr lang="sl-SI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INTERESNA DEJAVNOST: KRATKOČASNICE</a:t>
            </a:r>
          </a:p>
          <a:p>
            <a:endParaRPr lang="sl-SI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4400" b="1" dirty="0"/>
              <a:t>Mentorica: </a:t>
            </a:r>
            <a:r>
              <a:rPr lang="sl-SI" sz="4400" b="1" dirty="0" smtClean="0"/>
              <a:t>Katarina Dežman</a:t>
            </a:r>
            <a:endParaRPr lang="sl-SI" sz="4400" b="1" dirty="0"/>
          </a:p>
          <a:p>
            <a:r>
              <a:rPr lang="sl-SI" sz="4400" b="1" dirty="0"/>
              <a:t>Število ur v šolskem letu: </a:t>
            </a:r>
            <a:r>
              <a:rPr lang="sl-SI" sz="4400" b="1" dirty="0" smtClean="0"/>
              <a:t>25</a:t>
            </a:r>
            <a:endParaRPr lang="sl-SI" sz="4400" b="1" dirty="0"/>
          </a:p>
          <a:p>
            <a:r>
              <a:rPr lang="sl-SI" sz="4400" b="1" dirty="0"/>
              <a:t>Kraj izvedbe: Šmarjeta</a:t>
            </a:r>
          </a:p>
          <a:p>
            <a:r>
              <a:rPr lang="sl-SI" sz="4400" b="1" dirty="0"/>
              <a:t>Čas izvedbe: </a:t>
            </a:r>
            <a:r>
              <a:rPr lang="sl-SI" sz="4400" b="1" dirty="0" smtClean="0"/>
              <a:t>sreda, 6. šol. uro</a:t>
            </a:r>
            <a:endParaRPr lang="sl-SI" sz="4400" b="1" dirty="0"/>
          </a:p>
          <a:p>
            <a:r>
              <a:rPr lang="sl-SI" sz="4400" b="1" dirty="0"/>
              <a:t>Interesna dejavnost za učence 3.r</a:t>
            </a:r>
          </a:p>
          <a:p>
            <a:endParaRPr lang="sl-SI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56" y="905877"/>
            <a:ext cx="2296855" cy="13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CILJI IN DEJAVNOSTI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b="1" u="sng" dirty="0"/>
              <a:t>CILJI: </a:t>
            </a:r>
          </a:p>
          <a:p>
            <a:r>
              <a:rPr lang="sl-SI" dirty="0"/>
              <a:t>se sprosti</a:t>
            </a:r>
          </a:p>
          <a:p>
            <a:pPr lvl="0"/>
            <a:r>
              <a:rPr lang="sl-SI" dirty="0"/>
              <a:t>razvija gibalne sposobnosti</a:t>
            </a:r>
          </a:p>
          <a:p>
            <a:pPr lvl="0"/>
            <a:r>
              <a:rPr lang="sl-SI" dirty="0"/>
              <a:t>spozna in loči štafetne igre, elementarne in male moštvene igre, njihova pravila, opremo in osnovne sodniške znake</a:t>
            </a:r>
          </a:p>
          <a:p>
            <a:r>
              <a:rPr lang="sl-SI" dirty="0" smtClean="0"/>
              <a:t>razvija </a:t>
            </a:r>
            <a:r>
              <a:rPr lang="sl-SI" dirty="0"/>
              <a:t>pozitiven odnos do knjige in branja</a:t>
            </a:r>
          </a:p>
          <a:p>
            <a:pPr lvl="0"/>
            <a:r>
              <a:rPr lang="sl-SI" dirty="0"/>
              <a:t>igra domišljijsko igro vlog</a:t>
            </a:r>
          </a:p>
          <a:p>
            <a:pPr lvl="0"/>
            <a:r>
              <a:rPr lang="sl-SI" dirty="0" smtClean="0"/>
              <a:t>bere knjige </a:t>
            </a:r>
            <a:r>
              <a:rPr lang="sl-SI" dirty="0"/>
              <a:t>in jih obnavlja sošolcem</a:t>
            </a:r>
          </a:p>
          <a:p>
            <a:r>
              <a:rPr lang="sl-SI" dirty="0"/>
              <a:t>oblikuje odnos do filmske vzgoje</a:t>
            </a:r>
          </a:p>
          <a:p>
            <a:pPr lvl="0"/>
            <a:r>
              <a:rPr lang="sl-SI" dirty="0"/>
              <a:t>uri spretnosti </a:t>
            </a:r>
            <a:r>
              <a:rPr lang="sl-SI" dirty="0" smtClean="0"/>
              <a:t>rok</a:t>
            </a:r>
          </a:p>
          <a:p>
            <a:pPr lvl="0"/>
            <a:r>
              <a:rPr lang="sl-SI" dirty="0"/>
              <a:t>s</a:t>
            </a:r>
            <a:r>
              <a:rPr lang="sl-SI" dirty="0" smtClean="0"/>
              <a:t>poznava se z osnovami kuhanja</a:t>
            </a:r>
          </a:p>
          <a:p>
            <a:r>
              <a:rPr lang="sl-SI" dirty="0"/>
              <a:t>r</a:t>
            </a:r>
            <a:r>
              <a:rPr lang="sl-SI" dirty="0" smtClean="0"/>
              <a:t>azvija miselne sposobnosti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dirty="0" smtClean="0"/>
              <a:t> </a:t>
            </a:r>
            <a:r>
              <a:rPr lang="sl-SI" b="1" u="sng" dirty="0" smtClean="0"/>
              <a:t>DEJAVNOSTI</a:t>
            </a:r>
          </a:p>
          <a:p>
            <a:pPr lvl="0"/>
            <a:r>
              <a:rPr lang="sl-SI" dirty="0" smtClean="0"/>
              <a:t>sodeluje </a:t>
            </a:r>
            <a:r>
              <a:rPr lang="sl-SI" dirty="0"/>
              <a:t>pri različnih igrah, kjer upošteva pravila in znake sodnika</a:t>
            </a:r>
          </a:p>
          <a:p>
            <a:pPr lvl="0"/>
            <a:r>
              <a:rPr lang="sl-SI" dirty="0"/>
              <a:t>g</a:t>
            </a:r>
            <a:r>
              <a:rPr lang="sl-SI" dirty="0" smtClean="0"/>
              <a:t>iblje se  </a:t>
            </a:r>
            <a:r>
              <a:rPr lang="sl-SI" dirty="0"/>
              <a:t>po </a:t>
            </a:r>
            <a:r>
              <a:rPr lang="sl-SI" dirty="0" smtClean="0"/>
              <a:t>navodilih</a:t>
            </a:r>
          </a:p>
          <a:p>
            <a:pPr lvl="0"/>
            <a:r>
              <a:rPr lang="sl-SI" dirty="0"/>
              <a:t>pozorno posluša zgodbice</a:t>
            </a:r>
          </a:p>
          <a:p>
            <a:pPr lvl="0"/>
            <a:r>
              <a:rPr lang="sl-SI" dirty="0"/>
              <a:t>prebrane vsebine pripoveduje po svoje</a:t>
            </a:r>
          </a:p>
          <a:p>
            <a:pPr lvl="0"/>
            <a:r>
              <a:rPr lang="sl-SI" dirty="0"/>
              <a:t>zaigra prizore iz poslušane zgodbe</a:t>
            </a:r>
          </a:p>
          <a:p>
            <a:r>
              <a:rPr lang="sl-SI" dirty="0" smtClean="0"/>
              <a:t>ogleda </a:t>
            </a:r>
            <a:r>
              <a:rPr lang="sl-SI" dirty="0"/>
              <a:t>si risani film</a:t>
            </a:r>
          </a:p>
          <a:p>
            <a:pPr lvl="0"/>
            <a:r>
              <a:rPr lang="sl-SI" dirty="0"/>
              <a:t>l</a:t>
            </a:r>
            <a:r>
              <a:rPr lang="sl-SI" dirty="0" smtClean="0"/>
              <a:t>ikovno poustvarja in ustvarja</a:t>
            </a:r>
          </a:p>
          <a:p>
            <a:pPr lvl="0"/>
            <a:r>
              <a:rPr lang="sl-SI" dirty="0"/>
              <a:t>s</a:t>
            </a:r>
            <a:r>
              <a:rPr lang="sl-SI" dirty="0" smtClean="0"/>
              <a:t>odeluje pri </a:t>
            </a:r>
            <a:r>
              <a:rPr lang="sl-SI" smtClean="0"/>
              <a:t>pripravi </a:t>
            </a:r>
            <a:r>
              <a:rPr lang="sl-SI" smtClean="0"/>
              <a:t>hrane</a:t>
            </a:r>
            <a:endParaRPr lang="sl-SI" dirty="0" smtClean="0"/>
          </a:p>
          <a:p>
            <a:r>
              <a:rPr lang="sl-SI" dirty="0" smtClean="0"/>
              <a:t>rešuje  križanke, rebuse, sodeluje pri družabnih igraj</a:t>
            </a:r>
            <a:endParaRPr lang="sl-SI" dirty="0"/>
          </a:p>
          <a:p>
            <a:pPr lvl="0"/>
            <a:endParaRPr lang="sl-SI" dirty="0" smtClean="0"/>
          </a:p>
          <a:p>
            <a:pPr marL="0" lv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6" name="Slika 5" descr="Rezultat iskanja slik za gibanj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019" y="402888"/>
            <a:ext cx="266954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Rezultat iskanja slik za likovno ustvarjanje otro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03" y="5859706"/>
            <a:ext cx="1376580" cy="810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 descr="Rezultat iskanja slik za mali kuharj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40" y="5002085"/>
            <a:ext cx="1341771" cy="1137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Rezultat iskanja slik za branj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87" y="1554106"/>
            <a:ext cx="1187366" cy="159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11" descr="Rezultat iskanja slik za reševanje križank za otrok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62" y="1549959"/>
            <a:ext cx="1288883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230950"/>
      </p:ext>
    </p:extLst>
  </p:cSld>
  <p:clrMapOvr>
    <a:masterClrMapping/>
  </p:clrMapOvr>
</p:sld>
</file>

<file path=ppt/theme/theme1.xml><?xml version="1.0" encoding="utf-8"?>
<a:theme xmlns:a="http://schemas.openxmlformats.org/drawingml/2006/main" name="Jat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</TotalTime>
  <Words>148</Words>
  <Application>Microsoft Office PowerPoint</Application>
  <PresentationFormat>Širokozaslonsko</PresentationFormat>
  <Paragraphs>30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Jata</vt:lpstr>
      <vt:lpstr>PowerPointova predstavitev</vt:lpstr>
      <vt:lpstr>CILJI IN DEJAVNOSTI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dezman</dc:creator>
  <cp:lastModifiedBy>dezman</cp:lastModifiedBy>
  <cp:revision>7</cp:revision>
  <dcterms:created xsi:type="dcterms:W3CDTF">2018-09-02T14:49:22Z</dcterms:created>
  <dcterms:modified xsi:type="dcterms:W3CDTF">2018-09-02T15:23:07Z</dcterms:modified>
</cp:coreProperties>
</file>