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65" r:id="rId6"/>
    <p:sldId id="266" r:id="rId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3DCC97-0910-4986-87E8-B50CAA379DA0}" type="datetime1">
              <a:rPr lang="sl-SI" smtClean="0"/>
              <a:t>30. 08. 2019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526EF-120C-4A81-82CD-BD626D731E77}" type="datetime1">
              <a:rPr lang="sl-SI" noProof="0" smtClean="0"/>
              <a:t>30. 08. 2019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sl-SI" noProof="0" smtClean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93229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/>
              <a:t>OPOMBA: Če želite spremeniti sliko na tem diapozitivu, jo izberite in izbrišite. Nato kliknite ikono za vstavljanje slike v označbi mesta, da vstavite svojo sliko.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/>
              <a:t>OPOMBA: Če želite spremeniti sliko na tem diapozitivu, jo izberite in izbrišite. Nato kliknite ikono za vstavljanje slike v označbi mesta, da vstavite svojo sliko.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e sliki z nap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/>
              <a:t>Kliknite, če želite urediti slog naslova matrice</a:t>
            </a:r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20" name="Označba mesta za besedil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7" name="Prostoročno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8" name="Prostoročno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9" name="Označba mesta za sliko 18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sl-SI" dirty="0"/>
              <a:t>Kliknite, če želite urediti slog naslova matrice</a:t>
            </a:r>
          </a:p>
        </p:txBody>
      </p:sp>
      <p:sp>
        <p:nvSpPr>
          <p:cNvPr id="8" name="Prostoročno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Označba mesta za sliko 8" descr="Prazna označba mesta za dodajanje slike. Kliknite označbo mesta in izberite sliko, ki jo želite dodati.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0" name="Prostoročno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2" name="Prostoročno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3" name="Označba mesta za sliko 12" descr="Prazna označba mesta za dodajanje slike. Kliknite označbo mesta in izberite sliko, ki jo želite dodati.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14" name="Prostoročno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5" name="Označba mesta za sliko 14" descr="Prazna označba mesta za dodajanje slike. Kliknite označbo mesta in izberite sliko, ki jo želite dodati.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20" name="Prostoročno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1" name="Označba mesta za sliko 20" descr="Prazna označba mesta za dodajanje slike. Kliknite označbo mesta in izberite sliko, ki jo želite dodati.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1FD5C4-5BF7-4B24-A6BD-85CD83C056E0}" type="datetime1">
              <a:rPr lang="sl-SI" smtClean="0"/>
              <a:t>30. 08. 2019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5ADD2-58F1-40C8-B572-9C066F81DF14}" type="datetime1">
              <a:rPr lang="sl-SI" smtClean="0"/>
              <a:t>30. 08. 2019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FA532-C4A4-450B-B498-3EA2F8C21E68}" type="datetime1">
              <a:rPr lang="sl-SI" smtClean="0"/>
              <a:t>30. 08. 2019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B7D1B-1FBC-412A-B8F8-76AFD8A090EE}" type="datetime1">
              <a:rPr lang="sl-SI" smtClean="0"/>
              <a:t>30. 08. 2019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6A329-EB4A-45C1-9BF8-FF92C6C71C80}" type="datetime1">
              <a:rPr lang="sl-SI" noProof="0" smtClean="0"/>
              <a:t>30. 08. 2019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3F082-31CB-4A76-BC38-31ED86CB083F}" type="datetime1">
              <a:rPr lang="sl-SI" smtClean="0"/>
              <a:t>30. 08. 2019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9A122-44B6-4C96-8625-46C7EFBCC773}" type="datetime1">
              <a:rPr lang="sl-SI" smtClean="0"/>
              <a:t>30. 08. 2019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91ACE-B733-45A9-A129-5282C86176FD}" type="datetime1">
              <a:rPr lang="sl-SI" noProof="0" smtClean="0"/>
              <a:t>30. 08. 2019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očno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12" name="Označba mesta za sliko 11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40745-BD35-4B97-AB0A-AC05DD6FCCFA}" type="datetime1">
              <a:rPr lang="sl-SI" smtClean="0"/>
              <a:t>30. 08. 2019</a:t>
            </a:fld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8F26A91-451C-46F4-8AA6-67A3B48251F9}" type="datetime1">
              <a:rPr lang="sl-SI" smtClean="0"/>
              <a:t>30. 08. 2019</a:t>
            </a:fld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Angleška bralna značka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Lea Blažič Lipoglavšek</a:t>
            </a:r>
          </a:p>
          <a:p>
            <a:pPr rtl="0"/>
            <a:r>
              <a:rPr lang="sl-SI" dirty="0" smtClean="0"/>
              <a:t>Marjana Blažič 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besedilo 2">
            <a:extLst>
              <a:ext uri="{FF2B5EF4-FFF2-40B4-BE49-F238E27FC236}">
                <a16:creationId xmlns:a16="http://schemas.microsoft.com/office/drawing/2014/main" id="{0890EC57-FF94-4081-AB27-1B5C156AD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8048" y="2245995"/>
            <a:ext cx="4657930" cy="2194560"/>
          </a:xfrm>
        </p:spPr>
        <p:txBody>
          <a:bodyPr rtlCol="0"/>
          <a:lstStyle/>
          <a:p>
            <a:pPr rtl="0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KOGA? </a:t>
            </a:r>
          </a:p>
          <a:p>
            <a:pPr rtl="0"/>
            <a:r>
              <a:rPr lang="sl-SI" dirty="0"/>
              <a:t>za učence 4. – 9. razreda, ki radi berejo angleške knjige</a:t>
            </a:r>
          </a:p>
          <a:p>
            <a:pPr rtl="0"/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KDAJ? </a:t>
            </a:r>
          </a:p>
          <a:p>
            <a:pPr rtl="0"/>
            <a:r>
              <a:rPr lang="sl-SI" dirty="0"/>
              <a:t>po dogovoru z učiteljico angleščine</a:t>
            </a:r>
          </a:p>
        </p:txBody>
      </p:sp>
      <p:pic>
        <p:nvPicPr>
          <p:cNvPr id="15" name="Označba mesta slike 14">
            <a:extLst>
              <a:ext uri="{FF2B5EF4-FFF2-40B4-BE49-F238E27FC236}">
                <a16:creationId xmlns:a16="http://schemas.microsoft.com/office/drawing/2014/main" id="{637E4CF5-AB3D-491B-AE5F-DA66C18F92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721" b="21721"/>
          <a:stretch>
            <a:fillRect/>
          </a:stretch>
        </p:blipFill>
        <p:spPr/>
      </p:pic>
      <p:sp>
        <p:nvSpPr>
          <p:cNvPr id="19" name="Naslov 18">
            <a:extLst>
              <a:ext uri="{FF2B5EF4-FFF2-40B4-BE49-F238E27FC236}">
                <a16:creationId xmlns:a16="http://schemas.microsoft.com/office/drawing/2014/main" id="{E99B9896-94EA-4591-9548-8BE3DA08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200" dirty="0">
                <a:latin typeface="Calibri" panose="020F0502020204030204" pitchFamily="34" charset="0"/>
              </a:rPr>
              <a:t>Krožek je za tiste junake, ki jim branje literature v jeziku, ki ni njihov materni, predstavlja izziv in veselje. Za tiste, ki knjige dojemajo kot privlačno prijateljico.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značba mesta slike 17">
            <a:extLst>
              <a:ext uri="{FF2B5EF4-FFF2-40B4-BE49-F238E27FC236}">
                <a16:creationId xmlns:a16="http://schemas.microsoft.com/office/drawing/2014/main" id="{668FC278-DB8D-44DB-BDD8-F736A39FE0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1512" r="11512"/>
          <a:stretch>
            <a:fillRect/>
          </a:stretch>
        </p:blipFill>
        <p:spPr/>
      </p:pic>
      <p:pic>
        <p:nvPicPr>
          <p:cNvPr id="22" name="Označba mesta slike 21">
            <a:extLst>
              <a:ext uri="{FF2B5EF4-FFF2-40B4-BE49-F238E27FC236}">
                <a16:creationId xmlns:a16="http://schemas.microsoft.com/office/drawing/2014/main" id="{3A665693-D81C-4741-8AAD-4CB025DFE5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22720" r="22720"/>
          <a:stretch>
            <a:fillRect/>
          </a:stretch>
        </p:blipFill>
        <p:spPr/>
      </p:pic>
      <p:sp>
        <p:nvSpPr>
          <p:cNvPr id="25" name="Označba mesta za besedilo 3">
            <a:extLst>
              <a:ext uri="{FF2B5EF4-FFF2-40B4-BE49-F238E27FC236}">
                <a16:creationId xmlns:a16="http://schemas.microsoft.com/office/drawing/2014/main" id="{A8E16954-DE6D-4E47-BAAC-25B8AA903014}"/>
              </a:ext>
            </a:extLst>
          </p:cNvPr>
          <p:cNvSpPr>
            <a:spLocks noGrp="1"/>
          </p:cNvSpPr>
          <p:nvPr/>
        </p:nvSpPr>
        <p:spPr>
          <a:xfrm>
            <a:off x="1064728" y="5181600"/>
            <a:ext cx="356616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sl-SI" sz="18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in 5. razred</a:t>
            </a:r>
            <a:endParaRPr lang="sl-S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</a:pPr>
            <a:r>
              <a:rPr lang="sl-S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Učenci preberejo </a:t>
            </a:r>
            <a:r>
              <a:rPr lang="sl-SI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ustn</a:t>
            </a:r>
            <a:r>
              <a:rPr lang="sl-SI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sl-SI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obnovijo </a:t>
            </a:r>
            <a:r>
              <a:rPr lang="sl-S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knjige </a:t>
            </a:r>
            <a:r>
              <a:rPr lang="sl-S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 seznama objavljenega v šolski 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knjižnici oz. po želji v dogovoru z učiteljico.</a:t>
            </a:r>
            <a:endParaRPr lang="sl-S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Označba mesta za besedilo 3">
            <a:extLst>
              <a:ext uri="{FF2B5EF4-FFF2-40B4-BE49-F238E27FC236}">
                <a16:creationId xmlns:a16="http://schemas.microsoft.com/office/drawing/2014/main" id="{8117EA3A-0309-4325-9DA7-8FEE19A4C39D}"/>
              </a:ext>
            </a:extLst>
          </p:cNvPr>
          <p:cNvSpPr txBox="1">
            <a:spLocks/>
          </p:cNvSpPr>
          <p:nvPr/>
        </p:nvSpPr>
        <p:spPr>
          <a:xfrm>
            <a:off x="5778034" y="5181600"/>
            <a:ext cx="3566160" cy="331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sl-SI" sz="18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– 9. razred</a:t>
            </a:r>
            <a:endParaRPr lang="sl-S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Učenci preberejo in ustno obnovijo </a:t>
            </a:r>
            <a:r>
              <a:rPr lang="sl-SI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knjige </a:t>
            </a:r>
            <a:r>
              <a:rPr lang="sl-SI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 seznama objavljenega v šolski knjižnici oz. po želji v dogovoru z učiteljico.</a:t>
            </a:r>
            <a:endParaRPr lang="sl-S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troci prijatelji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7_TF03896101" id="{3E472B06-B34B-42E3-B9D9-920E30427EF9}" vid="{728DEFFC-0C14-4010-8E42-62EE2C6468F1}"/>
    </a:ext>
  </a:extLst>
</a:theme>
</file>

<file path=ppt/theme/theme2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40262f94-9f35-4ac3-9a90-690165a166b7"/>
    <ds:schemaRef ds:uri="a4f35948-e619-41b3-aa29-22878b09cfd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Izobraževalna predstavitev z otroki na šolskem igrišču, album (širokozaslonski)</Template>
  <TotalTime>25</TotalTime>
  <Words>186</Words>
  <Application>Microsoft Office PowerPoint</Application>
  <PresentationFormat>Širokozaslonsko</PresentationFormat>
  <Paragraphs>18</Paragraphs>
  <Slides>3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Otroci prijatelji 16 x 9</vt:lpstr>
      <vt:lpstr>Angleška bralna značka</vt:lpstr>
      <vt:lpstr>Krožek je za tiste junake, ki jim branje literature v jeziku, ki ni njihov materni, predstavlja izziv in veselje. Za tiste, ki knjige dojemajo kot privlačno prijateljico.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Postavitev naslova</dc:title>
  <dc:creator>Lea</dc:creator>
  <cp:keywords/>
  <cp:lastModifiedBy>OS Smarjeta 02</cp:lastModifiedBy>
  <cp:revision>7</cp:revision>
  <dcterms:created xsi:type="dcterms:W3CDTF">2018-08-30T06:11:46Z</dcterms:created>
  <dcterms:modified xsi:type="dcterms:W3CDTF">2019-08-30T06:35:46Z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